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83" r:id="rId19"/>
    <p:sldId id="273" r:id="rId20"/>
    <p:sldId id="274" r:id="rId21"/>
    <p:sldId id="275" r:id="rId22"/>
    <p:sldId id="276" r:id="rId23"/>
    <p:sldId id="277" r:id="rId24"/>
    <p:sldId id="278" r:id="rId25"/>
    <p:sldId id="279" r:id="rId26"/>
    <p:sldId id="280" r:id="rId27"/>
    <p:sldId id="281" r:id="rId28"/>
    <p:sldId id="282" r:id="rId29"/>
    <p:sldId id="284" r:id="rId30"/>
    <p:sldId id="285" r:id="rId31"/>
    <p:sldId id="286" r:id="rId32"/>
    <p:sldId id="287" r:id="rId33"/>
    <p:sldId id="288" r:id="rId34"/>
    <p:sldId id="306" r:id="rId35"/>
    <p:sldId id="289" r:id="rId36"/>
    <p:sldId id="290" r:id="rId37"/>
    <p:sldId id="291" r:id="rId38"/>
    <p:sldId id="292" r:id="rId39"/>
    <p:sldId id="293" r:id="rId40"/>
    <p:sldId id="294" r:id="rId41"/>
    <p:sldId id="307" r:id="rId42"/>
    <p:sldId id="295" r:id="rId43"/>
    <p:sldId id="296" r:id="rId44"/>
    <p:sldId id="297" r:id="rId45"/>
    <p:sldId id="299" r:id="rId46"/>
    <p:sldId id="300" r:id="rId47"/>
    <p:sldId id="301" r:id="rId48"/>
    <p:sldId id="302" r:id="rId49"/>
    <p:sldId id="303" r:id="rId50"/>
    <p:sldId id="304" r:id="rId51"/>
    <p:sldId id="305" r:id="rId52"/>
    <p:sldId id="308" r:id="rId53"/>
    <p:sldId id="309" r:id="rId54"/>
    <p:sldId id="310" r:id="rId55"/>
    <p:sldId id="311" r:id="rId56"/>
    <p:sldId id="312" r:id="rId57"/>
    <p:sldId id="313" r:id="rId58"/>
    <p:sldId id="314" r:id="rId59"/>
    <p:sldId id="321" r:id="rId60"/>
    <p:sldId id="322" r:id="rId61"/>
    <p:sldId id="319" r:id="rId62"/>
    <p:sldId id="323" r:id="rId63"/>
    <p:sldId id="324" r:id="rId64"/>
    <p:sldId id="325" r:id="rId65"/>
    <p:sldId id="326" r:id="rId66"/>
    <p:sldId id="327" r:id="rId67"/>
    <p:sldId id="334" r:id="rId68"/>
    <p:sldId id="328" r:id="rId69"/>
    <p:sldId id="329" r:id="rId70"/>
    <p:sldId id="330" r:id="rId71"/>
    <p:sldId id="331" r:id="rId72"/>
    <p:sldId id="332" r:id="rId73"/>
    <p:sldId id="333" r:id="rId74"/>
    <p:sldId id="316" r:id="rId75"/>
    <p:sldId id="335" r:id="rId76"/>
    <p:sldId id="336" r:id="rId77"/>
    <p:sldId id="337"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31"/>
    <p:restoredTop sz="95588"/>
  </p:normalViewPr>
  <p:slideViewPr>
    <p:cSldViewPr snapToGrid="0" snapToObjects="1">
      <p:cViewPr varScale="1">
        <p:scale>
          <a:sx n="101" d="100"/>
          <a:sy n="101" d="100"/>
        </p:scale>
        <p:origin x="216"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6:59:03.806"/>
    </inkml:context>
    <inkml:brush xml:id="br0">
      <inkml:brushProperty name="width" value="0.04286" units="cm"/>
      <inkml:brushProperty name="height" value="0.04286" units="cm"/>
    </inkml:brush>
  </inkml:definitions>
  <inkml:trace contextRef="#ctx0" brushRef="#br0">729 1 24455,'-57'20'22,"2"-4"-22,13-16 0,-3 6 45,-3 2-22,2 6-23,-1 4 44,7-2-21,1 5-1,3-2-22,0 2 23,2 2-1,-1 0 0,5 6 1,0-1-23,5 6 0,6 1 22,0 3-22,9 2 0,-2 3 23,4 1-23,0 5 0,4 1 22,1 0-22,3-3 22,0-3 1,0-3-1,0-7 1,0-1-23,5-5 22,10-2 0,12 0 1,11-1 89,33 8-22,-11-9 22,23 3-45,-24-17-22,-3-3 22,-5-4-44,-1-2-1,-1-1-22,18 0 0,-20 0 0,11 0 0,-31 0-22,-6 0-23,-5 0-45,-8-1 1,0-3-23,-4-1-68,-2 0-605,-1 1-650,-1 0-1501,0-2-2625,0-2 5561,0-2 0,0 3 0,0 2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6:59:18.078"/>
    </inkml:context>
    <inkml:brush xml:id="br0">
      <inkml:brushProperty name="width" value="0.04286" units="cm"/>
      <inkml:brushProperty name="height" value="0.04286" units="cm"/>
    </inkml:brush>
  </inkml:definitions>
  <inkml:trace contextRef="#ctx0" brushRef="#br0">10 0 24813,'-1'58'97,"-1"1"1,1-1-1,-1-1-30,0 40-630,1-43 1,0 1 562,1 3 0,0 2-23,0 1 1,0 0 11,0-1 0,0 0-1,2-5 1,2-1-78,6 43 113,4-18-360,4-15-46,-2-17-29,-2-15-868,-2-15-963,-3-9-336,3-6 232,-5-18-972,6-15 3363,-10-21 1,2 18-1,-5 4 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5:51.476"/>
    </inkml:context>
    <inkml:brush xml:id="br0">
      <inkml:brushProperty name="width" value="0.04286" units="cm"/>
      <inkml:brushProperty name="height" value="0.04286" units="cm"/>
    </inkml:brush>
  </inkml:definitions>
  <inkml:trace contextRef="#ctx0" brushRef="#br0">174 266 21473,'46'-11'-157,"1"-3"135,-8-10 22,1 0 22,-11 0 23,-5 4 45,-7 3 44,-9 4 68,-2 2-113,-4 1-89,-2 0 0,0-2-89,0-2-46,0 0-44,-2 0 67,-4 2 45,-2 5 67,-4 1 22,-3 4 23,-3 0 22,-6 0 68,-2 2 21,-2-2 24,-12 2-180,8 0 44,-12 10 1,10 5 68,-11 29 44,14-10 67,-3 13 22,20-15 24,3-4-24,7 1-44,0-3-67,4 0-23,0 1-23,0-1 1,7 0 22,9 0 22,19 5-111,-1-9-23,12 6-90,-8-15-156,9-2-427,5-7-1748,44-2 22,-18-11 1008,-22 2 1,1-2-3248,28-12 491,3-4 2913,-1 5 1234,-2-2 0,-39 11 0,-9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6:00.572"/>
    </inkml:context>
    <inkml:brush xml:id="br0">
      <inkml:brushProperty name="width" value="0.04286" units="cm"/>
      <inkml:brushProperty name="height" value="0.04286" units="cm"/>
    </inkml:brush>
  </inkml:definitions>
  <inkml:trace contextRef="#ctx0" brushRef="#br0">351 270 18917,'65'-29'762,"-9"1"-649,-42 4-69,-2 0 24,-4-2-46,-3 2-22,-1 2 0,-2-1 0,0 5 0,-2 2-67,0 3 67,-3 6 45,-5 0-23,-8 2 0,-6 3 1,-4 1-1,-5 1 45,-2 0-67,0 0 68,-1 0-68,3 1 89,-1 10 23,-2 6-89,2 11 89,1 4-68,3 0 91,4 1 0,-8 11-1,13-13-44,-7 5-45,18-15 22,0-1 0,4 2-45,2 4 1,0 5 90,2 33-69,0-8 1,0 25 22,4-25-22,0-1-22,4-7-1,0 13-22,-4-23-112,2 5-135,-6-27-224,4-4-224,-4-6-605,2-2-135,-2-3-538,2-1-1166,0 0-2108,2 0 5247,3 0 0,-4 0 0,3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6:02.810"/>
    </inkml:context>
    <inkml:brush xml:id="br0">
      <inkml:brushProperty name="width" value="0.04286" units="cm"/>
      <inkml:brushProperty name="height" value="0.04286" units="cm"/>
    </inkml:brush>
  </inkml:definitions>
  <inkml:trace contextRef="#ctx0" brushRef="#br0">0 55 21114,'84'-8'0,"0"1"0,0-1 0,0 1 0,6-1 0,-1 0 0,1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6:02.849"/>
    </inkml:context>
    <inkml:brush xml:id="br0">
      <inkml:brushProperty name="width" value="0.04286" units="cm"/>
      <inkml:brushProperty name="height" value="0.04286" units="cm"/>
    </inkml:brush>
  </inkml:definitions>
  <inkml:trace contextRef="#ctx0" brushRef="#br0">0 1 21675,'31'70'0,"1"-1"0,-1 1 0,7 14 0,0-1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6:05.821"/>
    </inkml:context>
    <inkml:brush xml:id="br0">
      <inkml:brushProperty name="width" value="0.04286" units="cm"/>
      <inkml:brushProperty name="height" value="0.04286" units="cm"/>
    </inkml:brush>
  </inkml:definitions>
  <inkml:trace contextRef="#ctx0" brushRef="#br0">0 91 23581,'3'44'44,"0"-6"-44,7-21 0,-4-1 0,2-2-22,-4 0 44,2-2-44,-2 0 22,0-4 0,-2 1-22,1 1-1,-2 0 23,1 4-45,-2 0 45,0 0-45,0 0 45,0 0 0,0-6 0,0-1 0,0-3 0,0-2-22,0 0-23,0-2 22,1 0 1,0 0 22,2 0-22,-2 0-23,1 0 22,-1 0 23,0 0-44,1 0 44,-2-3-23,1-3 23,2-6 0,1-2 0,-1-2 0,1 0-22,0 0 22,0 2 0,2-1 0,0 1-23,2-2 23,4-4 0,-2 0 0,4-5 0,-1 0-22,0 2 22,0 3 0,1 0-22,-2 4-1,4-1 1,0 1 22,2 3-23,1 0-156,7 5 67,-7 2 89,2 2 23,-5 4 46,-2 5 21,3 13 112,8 30-45,-7-5-22,3 16 0,-11-24 1,-4-3-46,-2-4-44,-1-6-23,-2-5 0,2-1-113,-2-2-156,2 9-224,-2 7-1390,4 36 896,-1-12-380,4 21-24,2-33-470,4-9-762,4-13 2623,32-10 0,-30-7 0,19-3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6:06.529"/>
    </inkml:context>
    <inkml:brush xml:id="br0">
      <inkml:brushProperty name="width" value="0.04286" units="cm"/>
      <inkml:brushProperty name="height" value="0.04286" units="cm"/>
    </inkml:brush>
  </inkml:definitions>
  <inkml:trace contextRef="#ctx0" brushRef="#br0">43 280 22504,'54'-51'-22,"-4"3"-158,-20 22 24,1-3 88,-6 4-22,0 0 90,-9 1 23,-2 6 22,-6 0 67,-4 12 0,-3 1-67,-1 5-45,-7-2 67,-7 1-67,-8 0 0,-4 1 22,4 0 1,1 0-23,4 0 22,-2 3 135,1 9-90,-4 6-22,2 10 180,-10 23-136,10-12 46,-3 17 44,11-21 247,8 14-291,0-17-23,4 9-45,0-17-67,7-2 0,4-4-45,11-3-45,5-6-268,9-4-471,11-3-562,12-2-1120,17 0-2399,-11-6 0,3 0 4910,-12 2 0,-2-1 0,0-2 0,-6 1 0,0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6:07.149"/>
    </inkml:context>
    <inkml:brush xml:id="br0">
      <inkml:brushProperty name="width" value="0.04286" units="cm"/>
      <inkml:brushProperty name="height" value="0.04286" units="cm"/>
    </inkml:brush>
  </inkml:definitions>
  <inkml:trace contextRef="#ctx0" brushRef="#br0">584 1 24051,'-57'3'-292,"-1"1"1,-33 8 67,17 1 202,20 6 22,4 7 0,1-2 22,11-1 23,3-1 0,7-2-45,8-4 0,4-6 0,8-2 0,4-5 0,3 0-23,1 4 1,0-1-1,0 5 1,0 2 0,5-1-23,3 2 0,12 0 0,2-4-44,29 0 89,-12-4-23,21-1 1,-19 1-1,2 4 23,-7 4 0,-4 6 23,-5 2-1,0 12 1,-7-4-1,-3 5-22,-10-2 22,-5-3-22,0 8 112,-2 1-67,-10 5 45,-9 3 22,-18-2 45,-38 5-157,11-27-359,-22 0-538,30-23-1928,7-18-2309,20-16 5134,10-23 0,16 20 0,3 5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6:08.385"/>
    </inkml:context>
    <inkml:brush xml:id="br0">
      <inkml:brushProperty name="width" value="0.04286" units="cm"/>
      <inkml:brushProperty name="height" value="0.04286" units="cm"/>
    </inkml:brush>
  </inkml:definitions>
  <inkml:trace contextRef="#ctx0" brushRef="#br0">123 1 25195,'-26'53'-150,"0"1"1,2-4-1,5 0-74,13 33-22,-2-9-113,4-13-381,-2-11-650,4-15-830,0-13-1368,2-8-3653,0-10 7241,0-3 0,0-1 0,0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6:09.446"/>
    </inkml:context>
    <inkml:brush xml:id="br0">
      <inkml:brushProperty name="width" value="0.04286" units="cm"/>
      <inkml:brushProperty name="height" value="0.04286" units="cm"/>
    </inkml:brush>
  </inkml:definitions>
  <inkml:trace contextRef="#ctx0" brushRef="#br0">27 41 20532,'-15'-23'0,"4"5"0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6:12.189"/>
    </inkml:context>
    <inkml:brush xml:id="br0">
      <inkml:brushProperty name="width" value="0.04286" units="cm"/>
      <inkml:brushProperty name="height" value="0.04286" units="cm"/>
    </inkml:brush>
  </inkml:definitions>
  <inkml:trace contextRef="#ctx0" brushRef="#br0">204 70 22258,'-52'56'246,"8"0"-134,28 5-22,2-1-22,-2 0-24,4-7-21,0-5-1,4-7-22,2-5 0,1-1 0,0-3 0,-2 0 0,4-8-45,0-4-22,3-10-1,0-5-66,0-3-427,0-2 561,0-16 0,7-7-22,5-24-1,12-13-21,4-10-46,5-11-316,5 3 339,-4 1 0,4 12 22,-9 13-22,-4 14 22,-8 17 45,-7 11-22,-6 6 22,-2 4 585,-2 0-451,0 7-67,0 9-44,0 14 66,0 10-89,0 8 0,0-2-67,0 1-67,0-10-68,0-4 23,0-11-1,0-7-22,0-5 45,0-4 1,0-4-114,0 0-200,0-2 470,3 0 0,3-5 22,8-16-22,4-12 0,6-17-22,3-7-45,5 1-45,2-2 21,2 9 2,-6 9-1,-4 12 23,-12 13 67,-5 9 67,-7 4-22,0 2 89,0 0 69,-2 0-47,2 11 46,0 4 68,-2 44-69,2-4-89,-2 31 0,0-13-22,0-5-23,0-6-67,0-13-23,0-17-1299,0-14-539,0-11-1973,0-7-897,5-9 4731,14-7 0,-9 3 0,7-1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6:59:18.557"/>
    </inkml:context>
    <inkml:brush xml:id="br0">
      <inkml:brushProperty name="width" value="0.04286" units="cm"/>
      <inkml:brushProperty name="height" value="0.04286" units="cm"/>
    </inkml:brush>
  </inkml:definitions>
  <inkml:trace contextRef="#ctx0" brushRef="#br0">3 193 12639,'2'14'3901,"0"-2"-2915,-2-12 988,0 0-1190,-5-51 248,3 31-180,2-42-157,11 44-67,10 0-225,9 1-44,6 4-157,9 2-112,3 7-1,6 0-44,3 4-45,-1 7 0,-3 4 0,-3 10 0,-8 3 22,-3 6-22,-4 2 23,-4 3-23,-6 8 0,-11 4 45,-6 9-23,-6 1 0,-8 6-22,-14-7 45,-15-1-68,-6-25 1,-5-4-22,-28 10 10,24-19 0,-1-5-55,-21-5-90,8-7-91,7-7-940,6-14-337,19 1-673,10-11-1233,17 11-3027,5 6 6480,19 2 0,-14 8 0,14 3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6:14.859"/>
    </inkml:context>
    <inkml:brush xml:id="br0">
      <inkml:brushProperty name="width" value="0.04286" units="cm"/>
      <inkml:brushProperty name="height" value="0.04286" units="cm"/>
    </inkml:brush>
  </inkml:definitions>
  <inkml:trace contextRef="#ctx0" brushRef="#br0">487 65 19746,'-76'-35'180,"10"9"-90,37 23-46,1 3 24,0 0 21,1 0-66,2 0 66,-2 3-89,1 7 45,2 6-45,-1 6 22,5 5-22,0 2 23,4 4-1,2 1 23,4 3 1,1-1 43,1-2-22,3-1-22,2-6-45,3-2 0,0-5-67,0-4-23,0-3-67,1-4 0,12-4 45,6-3-112,15-2-23,2-5 180,16-21 44,-19-1-89,10-18 68,-24 10 21,-2-3-89,-3 2 23,-4 0 66,-2 5 23,3 3 0,-6 11 45,3 6 0,-7 10 336,-1 1-112,4 0 45,-3 0-113,2 0 1,-3 0 45,0 0 22,0 3 0,4 9-22,0 8-46,4 12-66,2 5-68,2 10-67,2 2 0,5 4 0,0-3-90,2-8-313,1-5-225,-4-14-403,3-6-5426,15-11-1054,1-19 7511,17-15 0,-27 6 0,-4-3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6:15.729"/>
    </inkml:context>
    <inkml:brush xml:id="br0">
      <inkml:brushProperty name="width" value="0.04286" units="cm"/>
      <inkml:brushProperty name="height" value="0.04286" units="cm"/>
    </inkml:brush>
  </inkml:definitions>
  <inkml:trace contextRef="#ctx0" brushRef="#br0">503 176 20845,'-19'-63'-157,"-1"9"224,8 39 1,-9-1-1,-3 5 45,-8 0-67,-4 9-45,0-2-45,-3 4 45,-1 11 22,0 7 1,1 14-23,3 6 44,4 2-44,5-2 0,5-5-22,8-5-23,4-8-44,8-6-46,0-3-179,2-3 90,13 4 0,6-2-68,18 0-111,7-2 66,4-4 46,-2-2 0,-5-2 133,-2 0 226,-11-9-1,0-9-44,-10-14-23,2-10 0,-1-2 0,-2 2-23,0 7 23,-5 7 90,-2 13 179,-4 7 247,-2 8-68,-2 0-89,0 0 336,0 0-449,-2 7-111,0 8-46,0 17 2,0 16-47,0 11 1,0 11 0,0 9-23,0 3 1,0 7-215,0-2 215,0 0-23,4-29 0,1-1 0,0 25-12,2-30 1,-1-2-11,2 12-1,0-1 23,0-3 23,-2 9 44,-2-19 23,-2 1 89,-4-22 394,-12-5-349,-7-3-23,-19-6-43,-4-7-24,-5-2-134,-4-4-89,-1-5-114,2-13-334,3-7-248,3-16-336,10-1-561,3-11-1569,18-4-2040,4-11 5291,31 0 0,-16 27 0,16 11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6:16.493"/>
    </inkml:context>
    <inkml:brush xml:id="br0">
      <inkml:brushProperty name="width" value="0.04286" units="cm"/>
      <inkml:brushProperty name="height" value="0.04286" units="cm"/>
    </inkml:brush>
  </inkml:definitions>
  <inkml:trace contextRef="#ctx0" brushRef="#br0">1 279 21383,'63'-5'0,"-2"-11"-180,-16-7-44,1-13-336,-2-4 157,-6 2 291,-7 4 112,-7 5 0,-10 9 89,-6 4 90,-7 10 45,-1 1 1,0 4-135,-3-2-23,-9 1-45,-10-1-22,-6 2 0,-4 1 0,5 0 0,3 0 0,4 0 157,1 0 22,2 0-179,-2 12 112,-1 10 113,-2 17 111,-2 6-22,4 7 89,4-1-66,7 5-90,5 1-46,2-1-44,11-1-44,10-1-24,12-5 68,35 15-135,-9-18-22,26 5-22,-12-23-45,5-12-247,3-7-673,-2-16-940,-3-21 1927,-28-8 0,-5-3 0,0-3 0,5-18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6:43.306"/>
    </inkml:context>
    <inkml:brush xml:id="br0">
      <inkml:brushProperty name="width" value="0.04286" units="cm"/>
      <inkml:brushProperty name="height" value="0.04286" units="cm"/>
    </inkml:brush>
  </inkml:definitions>
  <inkml:trace contextRef="#ctx0" brushRef="#br0">3 1 26405,'1'75'22,"-1"0"1,0 0 0,-4 18-1,4-14-5682,15-22 5660,-13-35 1409,0-9-1409,-1-7 859,2-2-859,-1 0 0,0 2-22,-2-2 3414,0 0-3392,0 0-22,0-4-136,0 2 136,1-2-1,0 0-223,1 0 224,-2-4 22,0-2-23,0-7 23,0-6-22,0-4-1,0-5 1,0-4 0,0-5-23,0-1 22,0-6-44,0 4-1,0-1 1,0 1 0,5 3 0,1 3-1,5 8 46,-4 8 22,-3 8 0,0 5-22,-4 2 22,4 2-23,-4 1 23,6 0 0,-4-2-22,8 0-1,-4 0-21,4-2-1,1 2 45,0 0 0,13 0 0,-8 2 0,9 0 45,-11 0-45,1 0 0,-2 0 0,2 2 0,-3 0 0,9 5 22,-4 2 0,5 4 23,-5 1 0,-1 4 0,-2-2 0,0 0-1,-4-2-21,0-6-1,-2 3-22,5-1 23,-2 4-23,3 6 22,-1 0-22,-1 11 22,2-2 23,0 6-22,-2-3 22,3 6-45,-4-11 0,2 3 0,-6-18 0,-2 0 0,1-6 0,-2-1-22,2 1 22,-2 0-46,0 2-245,0 2-112,-2-5-383,2 0-1186,-2-5-1660,5 0-3409,7-2 7041,8-12 0,-8 8 0,0-8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6:48.173"/>
    </inkml:context>
    <inkml:brush xml:id="br0">
      <inkml:brushProperty name="width" value="0.04286" units="cm"/>
      <inkml:brushProperty name="height" value="0.04286" units="cm"/>
    </inkml:brush>
  </inkml:definitions>
  <inkml:trace contextRef="#ctx0" brushRef="#br0">88 255 22459,'47'4'0,"-5"-3"0,-18-17 0,-4 2 0,-3 3 0,-1-1-22,0-2-1,-4 2 1,0-2 22,-6 2 0,0-2 0,-2 0 0,-1 0-45,2 2 45,-3 3 0,-1 3 0,-1 0-22,0 0 22,0 2 0,0-4 67,0 4-45,0-4 1,0 2-1,-3-2 23,-5-1-23,-4 0 1,-4 1 22,3 3 22,-9 2-22,7 2-45,-14 1 0,7 0-23,-16 0 23,11 1 0,-7 7 68,14 1-1,4 6 1,6-1-1,2 2-22,3 0-23,0 2-22,-1 0 22,2 12-22,1-2 0,0 12 23,2-2-23,1 4 45,0 1-45,0-1 44,0-2 68,5 15-67,3-15 0,8 11-23,6-21 46,4-4-68,7-5 22,5-4-22,9-2 23,5-7-23,6-2-23,20-4-67,-22-2-134,8-7-336,-32-4-695,-7-9-1010,-5-3-1793,-6-5-5090,-2-4 9148,-8 0 0,0 13 0,-4 5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6:48.922"/>
    </inkml:context>
    <inkml:brush xml:id="br0">
      <inkml:brushProperty name="width" value="0.04286" units="cm"/>
      <inkml:brushProperty name="height" value="0.04286" units="cm"/>
    </inkml:brush>
  </inkml:definitions>
  <inkml:trace contextRef="#ctx0" brushRef="#br0">333 0 22863,'-55'42'0,"5"-4"-22,13-21-23,3 4 0,0 1-23,1 2 23,7 3-22,2-1 45,6-2-1,6 0 46,6-4-1,3-2 45,3-4-44,0 1-1,0-3 1,3 4-1,9 0 1,10-4 0,10-1-1,7-1 0,7 0-22,2 2 23,3 0-23,-3 0 22,-4 2-22,-7-2 23,-7 3 66,1 6-66,-12-3 21,2 7-21,-15-9-1,2 2 23,-8-1 22,2 1-67,-2 2-22,-30 10-45,5-7-269,-29 2-315,16-15-560,2-7-1569,10-3-2489,12-10 5269,7-14 0,7 8 0,0-5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6:49.994"/>
    </inkml:context>
    <inkml:brush xml:id="br0">
      <inkml:brushProperty name="width" value="0.04286" units="cm"/>
      <inkml:brushProperty name="height" value="0.04286" units="cm"/>
    </inkml:brush>
  </inkml:definitions>
  <inkml:trace contextRef="#ctx0" brushRef="#br0">441 8 23468,'-62'-7'23,"6"7"-1,29 16-22,-5 6-22,-8 0 22,0 4-23,-1 1 1,5 3 22,4 4 0,5-2 0,8-1 0,4-1 0,7-2 45,4-1-23,2-1 23,2 2 22,2-4 1,11 3-46,6-3 45,16 0-44,7-2 44,9-8-45,5-4 1,5-7-23,-1-3-23,1 0-44,-5-1-292,-4-9-335,-12-4-832,-7-6-1052,-9-4-1480,-5 1-3812,-3-3 7870,-4-2 0,-6 12 0,-2 4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6:50.394"/>
    </inkml:context>
    <inkml:brush xml:id="br0">
      <inkml:brushProperty name="width" value="0.04286" units="cm"/>
      <inkml:brushProperty name="height" value="0.04286" units="cm"/>
    </inkml:brush>
  </inkml:definitions>
  <inkml:trace contextRef="#ctx0" brushRef="#br0">0 1 23401,'21'90'-820,"0"1"1,-1-1 0,1 1 0,-1-1 0,1 1-1,-1-1 1,2 9 0,1 12 0,0-2 0,-3-14 0,-3-29-1,-5-39-697,-6-36 1,-2 7 0,-2-7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6:50.956"/>
    </inkml:context>
    <inkml:brush xml:id="br0">
      <inkml:brushProperty name="width" value="0.04286" units="cm"/>
      <inkml:brushProperty name="height" value="0.04286" units="cm"/>
    </inkml:brush>
  </inkml:definitions>
  <inkml:trace contextRef="#ctx0" brushRef="#br0">43 102 18199,'-23'-17'2489,"4"4"-2198,19 13-246,0 0-45,2 0 23,9-4 178,6-2 226,10-6 21,5 3-22,-2-2 45,3 7-90,-4-2-134,0 1-90,0 2-68,1-2-22,4 3-22,0-1-22,3 2 44,1 1-45,0 1-22,-2 9 45,-7 2-23,-3 10-22,-8 0 46,-4 2-24,-8-1 1,-3 1-1,-3 0 1,0 0-1,0-1-22,-5 0 22,-5 0-22,-8-5 0,-8 2-22,-5-4 0,-9-4-1,-6-1-44,0-6-225,-1-2-201,9-3-673,4 0-1166,12-5-1367,10-7-2781,7-8 6480,9-6 0,-4 10 0,4 4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6:51.581"/>
    </inkml:context>
    <inkml:brush xml:id="br0">
      <inkml:brushProperty name="width" value="0.04286" units="cm"/>
      <inkml:brushProperty name="height" value="0.04286" units="cm"/>
    </inkml:brush>
  </inkml:definitions>
  <inkml:trace contextRef="#ctx0" brushRef="#br0">1 0 6047,'0'0'0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6:59:19.107"/>
    </inkml:context>
    <inkml:brush xml:id="br0">
      <inkml:brushProperty name="width" value="0.04286" units="cm"/>
      <inkml:brushProperty name="height" value="0.04286" units="cm"/>
    </inkml:brush>
  </inkml:definitions>
  <inkml:trace contextRef="#ctx0" brushRef="#br0">1 228 21719,'89'12'306,"-1"0"1,-5-5-1,-8-5-306,5-16 0,-9-12 23,-12-4-1,-11-3-44,-12-1 22,-11 0 0,-9 6 67,-8 6-67,-5 8 0,-3 5-45,-14 3 23,-8 0-1,-20 4 23,-4 0 23,-4 2 22,4 0 45,5 5 67,3 5 0,6 12 22,7 2 113,3 9 44,4 1 23,8 6-90,-1 0 157,8 14-269,0-17-23,20 8-112,10-17-22,25 0 23,13-2-23,9-6 0,6-4-101,-28-12 0,0-2-235,18 1-202,8-3-606,-43 0-1457,-6 0-605,-3-7-3071,2 2 6277,1-3 0,-13 5 0,-2 3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6:52.125"/>
    </inkml:context>
    <inkml:brush xml:id="br0">
      <inkml:brushProperty name="width" value="0.04286" units="cm"/>
      <inkml:brushProperty name="height" value="0.04286" units="cm"/>
    </inkml:brush>
  </inkml:definitions>
  <inkml:trace contextRef="#ctx0" brushRef="#br0">1 0 25419,'24'64'62,"0"-1"1,1 1 0,10 15 0,4 1 0,-4-20-131,7-16 23,-7-2 1,2-7-68,-1-28 44,-10-7-44,-2 0 0,-1 0 0,-2-10 0,2-5 45,-1-13-1,0-2 24,0-2-1,-4 2 22,-3-1 23,-3 1-44,0 0 21,-6 1 23,2 3-22,-4 4-1,-2 4 1,0 8 22,-2 3 22,0 3-22,0 1 23,0 2-1,0 1 1,0-2-23,0 1 426,0 0-381,0 4-23,0 12 0,2 10 1,5 14 22,4 9-45,4 2 22,1 5 0,0-3-22,0 0 0,-2-8 0,-2-7-134,-4-11-427,-2-10-1210,-4-9-2803,0-5-5257,-2-11 9660,0-16 0,0 11 0,0-9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6:56.314"/>
    </inkml:context>
    <inkml:brush xml:id="br0">
      <inkml:brushProperty name="width" value="0.04286" units="cm"/>
      <inkml:brushProperty name="height" value="0.04286" units="cm"/>
    </inkml:brush>
  </inkml:definitions>
  <inkml:trace contextRef="#ctx0" brushRef="#br0">1 1 24791,'12'88'0,"1"1"0,0 0 0,0-1 0,0 1 0,-1 0 0,1-1 0,0 1 0,0-1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6:57.444"/>
    </inkml:context>
    <inkml:brush xml:id="br0">
      <inkml:brushProperty name="width" value="0.04286" units="cm"/>
      <inkml:brushProperty name="height" value="0.04286" units="cm"/>
    </inkml:brush>
  </inkml:definitions>
  <inkml:trace contextRef="#ctx0" brushRef="#br0">0 0 24477,'33'87'45,"-5"-8"-45,-8-39 23,-4 1-1,1-5-22,-2-2 0,-2-7 22,-3-3-22,2-6 0,-4-4-22,2-6 22,-4-4 0,1-2-22,-2-1 22,0 0 0,0 2-23,-3-2 23,1 0 0,-2-1 0,0 0-22,1 0-1,-1 0 23,2 0 0,-2 0-8026,0 0 537,-1-7 7489,-1 0 0,0-1 0,-1 3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6:58.135"/>
    </inkml:context>
    <inkml:brush xml:id="br0">
      <inkml:brushProperty name="width" value="0.04286" units="cm"/>
      <inkml:brushProperty name="height" value="0.04286" units="cm"/>
    </inkml:brush>
  </inkml:definitions>
  <inkml:trace contextRef="#ctx0" brushRef="#br0">0 1 11406,'0'0'0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6:59.329"/>
    </inkml:context>
    <inkml:brush xml:id="br0">
      <inkml:brushProperty name="width" value="0.04286" units="cm"/>
      <inkml:brushProperty name="height" value="0.04286" units="cm"/>
    </inkml:brush>
  </inkml:definitions>
  <inkml:trace contextRef="#ctx0" brushRef="#br0">1 104 24096,'27'73'112,"-6"-8"-89,-21-33-23,0 1 0,2 3 0,0 1 22,4 1-44,-2 0 22,2-8 0,-2-4 0,0-11-23,-2-5-44,1-6-23,0 0-22,-1-4-67,0 2 67,-2-2 112,0-9 22,0-9-22,0-12-22,0-10 22,0-2-23,0-1 23,3-4-22,3-1 22,8-4-22,4 2 22,2 8-23,0 9 23,-6 11 0,-4 12 0,-6 5 23,-1 5-1,-2 0 90,0 0-67,1 0 0,-1 5-23,4 7 0,-2 8-22,2 9 0,1 5 0,-2 6 23,4 11-23,-5-18 0,0 1-23,-1-23-21,2-7-46,0 0-67,4-4-67,-4 0 22,11-9 202,-2-12 0,14-12 0,-1-16 0,6 0-22,-1 3 22,-2 5 0,-4 13 0,-7 5 0,-2 9 44,-6 2 24,-4 8-1,-1 0 112,-4 4-89,4 7-23,1 13-44,2 12-1,6 14 68,-2 23-90,0-20 0,-2 12-45,-3-33-157,-2-5-448,1-11-1054,-4-4-1189,3-6-1411,3-4-2064,6-16 6368,4-11 0,-7 5 0,-2 2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6:59.786"/>
    </inkml:context>
    <inkml:brush xml:id="br0">
      <inkml:brushProperty name="width" value="0.04286" units="cm"/>
      <inkml:brushProperty name="height" value="0.04286" units="cm"/>
    </inkml:brush>
  </inkml:definitions>
  <inkml:trace contextRef="#ctx0" brushRef="#br0">0 0 22998,'7'84'0,"0"0"0,-2-17 0,0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6:59.825"/>
    </inkml:context>
    <inkml:brush xml:id="br0">
      <inkml:brushProperty name="width" value="0.04286" units="cm"/>
      <inkml:brushProperty name="height" value="0.04286" units="cm"/>
    </inkml:brush>
  </inkml:definitions>
  <inkml:trace contextRef="#ctx0" brushRef="#br0">24 25 19433,'-13'-14'0,"3"3"0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7:00.881"/>
    </inkml:context>
    <inkml:brush xml:id="br0">
      <inkml:brushProperty name="width" value="0.04286" units="cm"/>
      <inkml:brushProperty name="height" value="0.04286" units="cm"/>
    </inkml:brush>
  </inkml:definitions>
  <inkml:trace contextRef="#ctx0" brushRef="#br0">0 1 24679,'3'46'628,"-1"2"-539,-2 0-66,0 4-23,0 7 22,0 4-22,6 3 0,2 3 0,8-1 0,2-5 0,2-3 0,-1-7-45,1-9-111,-5-8-181,-2-9-178,-7-11-539,2-4-1054,-4-8-448,2-3-650,-2-1-1615,-2-12 4821,0-9 0,-2 5 0,0-2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7:01.324"/>
    </inkml:context>
    <inkml:brush xml:id="br0">
      <inkml:brushProperty name="width" value="0.04286" units="cm"/>
      <inkml:brushProperty name="height" value="0.04286" units="cm"/>
    </inkml:brush>
  </inkml:definitions>
  <inkml:trace contextRef="#ctx0" brushRef="#br0">0 44 16406,'87'-6'0,"-1"0"0,1 0 0,0 0 0,5 0 0,1-1 0,-1 1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7:08.343"/>
    </inkml:context>
    <inkml:brush xml:id="br0">
      <inkml:brushProperty name="width" value="0.04286" units="cm"/>
      <inkml:brushProperty name="height" value="0.04286" units="cm"/>
    </inkml:brush>
  </inkml:definitions>
  <inkml:trace contextRef="#ctx0" brushRef="#br0">121 1 23222,'-52'41'-68,"8"-9"91,35-23-23,2-5 22,3-2 1,2-2 21,0 0 68,2 0-22,0 2-22,0-2 245,0 2-201,3 0 23,3 0 0,8 2-45,2 0-46,6 0-21,0-2-1,3 0 1,1-2-23,4 0 0,-4 0 22,2 0-22,-8 0 0,-2 0 22,-3 0-22,-5 0 0,5 0 0,-6 0 0,3 0 23,-4 0-23,-4 0 0,0 0 0,-3 0 0,0 0 0,0 0 0,1 0 0,-1 0 269,0 0-269,-9 0 0,-2 0-45,-11 2 45,3 0 0,-2 2 0,4 0 0,2-2 0,4 2 0,-1-4 0,3 3 0,-2 0 0,2 1 0,-2-2 0,0 1-23,0 0 1,-1-1 0,4 1 22,1-1 0,4 1 0,2 2 0,-1-4 0,0 4 0,0-4-23,1 0 23,-2 1-22,1 0-1,0 0 23,1 0-112,0-2 112,7 0 0,1 0 0,8 0 0,2 0 23,0-2-23,3-1 0,1-5 0,2-3 0,-2 1 0,1-1 0,-2 3 22,-1-2-22,-5 2 0,-6 2 0,-4 2 0,-5 2 45,0 2-45,-3 0 0,-7 0 0,-5 0 0,-4 0-22,-1 0 22,0 0 0,0 0 0,-1 0 0,2 0 0,0 0 0,5 0 0,0 0 0,0 0 0,0 0 0,0 0 0,1 0 0,2 2 0,2 2 0,1-2 0,2 4-23,0-6 1,4 2 22,0-2-67,2 0 67,5 0 0,5 0 0,8 0 0,8-2 0,4-2 22,4-2-22,-2-2 0,1 2 0,-3-1 0,-2 2 0,3 1 0,-10 2-22,4 2 22,-9 0 0,-2 0 22,-3 0-22,-6 0-22,-2 0-46,-3 0-3542,0 0-784,0-3 4394,0-10 0,0 6 0,0-5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6:59:19.558"/>
    </inkml:context>
    <inkml:brush xml:id="br0">
      <inkml:brushProperty name="width" value="0.04286" units="cm"/>
      <inkml:brushProperty name="height" value="0.04286" units="cm"/>
    </inkml:brush>
  </inkml:definitions>
  <inkml:trace contextRef="#ctx0" brushRef="#br0">11 30 24388,'-3'56'0,"0"1"0,0-2 0,1-1-45,10 26 45,-3-8-22,-2-17-1,0-18 1,0-15-91,0-12-111,1-7 179,4-6 45,4-19 0,7-17 0,4-25-45,6-8-22,1-3-22,4 5 66,0 10 1,5 11 22,3 12 22,9 14 426,6 10-290,7 9-69,5 13 68,-5 15 56,-20 11 0,-4 9 34,14 32-451,-21-18 1,-6 1 338,-5 25-68,-7-3-67,-10-13-112,-2-20-516,-3-13-1143,0-21-3050,4-14 4821,20-33 0,-15 18 0,14-17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7:10.369"/>
    </inkml:context>
    <inkml:brush xml:id="br0">
      <inkml:brushProperty name="width" value="0.04286" units="cm"/>
      <inkml:brushProperty name="height" value="0.04286" units="cm"/>
    </inkml:brush>
  </inkml:definitions>
  <inkml:trace contextRef="#ctx0" brushRef="#br0">11 0 25957,'-9'78'23,"7"-7"-23,13-29 0,4 5 0,1 9 22,2 5-22,2 8 0,0-4 0,0 2 0,-2-15 22,-1-5-22,-1-11 0,-2-10-22,0-7 22,-4-7 22,-2-4-22,-4-4 0,-1-1 23,-1-1-23,2 3 0,0-2 0,-1 1-23,0 4 23,-2-3-22,0 2 0,-1-3-1,0 0 1,0-2-113,0 0-3340,0-2 2353,0 4-648,0 2-1414,0 4-2690,0-4 5874,-3 0 0,2-6 0,-3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7:11.553"/>
    </inkml:context>
    <inkml:brush xml:id="br0">
      <inkml:brushProperty name="width" value="0.04286" units="cm"/>
      <inkml:brushProperty name="height" value="0.04286" units="cm"/>
    </inkml:brush>
  </inkml:definitions>
  <inkml:trace contextRef="#ctx0" brushRef="#br0">1 77 22034,'62'-27'560,"-7"5"-538,-35 18-22,5 0 22,-4 0-22,4-2 0,-4 4 0,0-3 23,-3 4 22,0-1-23,-1 2 91,0 0 88,0 0-44,3 0-45,-2 0-45,2 0 1,1 2-68,-3 0 22,2 4-22,1-1 0,-2-2 0,1 1 0,-5-4 0,-3 4 23,-2-2-1,-4 2-22,0-2 45,-2 4 0,0-4 0,0 7 0,0-2-23,0 3 45,-2-2-44,0 0 21,-2 1-44,1 3 23,0 2-23,1 4 0,-2-2 0,0 9 0,0-9 0,-2 2 0,-2-8 22,0-4-22,-4-2 23,-5 2-46,0-4 23,-8 4 0,1 0 0,-2 0-22,-2 0-1,-2-2 23,0-1-22,1 0 0,-1 2-90,-5 2 112,9-1-23,-1-2-44,12-1-90,3-2-202,0 0-403,-2-1-472,0 0-5043,-7 0-1772,6 0 8049,-1-5 0,9 4 0,3-4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7:13.451"/>
    </inkml:context>
    <inkml:brush xml:id="br0">
      <inkml:brushProperty name="width" value="0.04286" units="cm"/>
      <inkml:brushProperty name="height" value="0.04286" units="cm"/>
    </inkml:brush>
  </inkml:definitions>
  <inkml:trace contextRef="#ctx0" brushRef="#br0">238 0 20621,'58'57'2265,"-13"-12"-2221,-53-50-21,2 1-1,1 0 1,1 0-1,0 0 0,1 0 1,0 2-1,2 0 1,0 0-23,1 2 22,0-2-22,-2 2 22,0 0 1,0 0-23,-2 0 22,2 0-22,-2 0 0,0-2 0,2 0 0,-2 0 0,2-2 0,-2 4 23,0-4-23,2 4 0,-2-4 22,2 4 0,-2-2 1,0 2 22,0 0-23,0 0 0,2 0 46,-3 0-46,-1 0 1,-3 0 22,-2 0-45,3 0 45,-2 0-23,0 0 0,2 0 1,-2 0 22,0 0-23,2 0 0,0 0 23,1 0-22,0 0 44,-2 0-45,-1 0 23,-2 0-45,2 4 45,-2 0-23,2 4-22,0 2 0,-5 7 23,6-4-23,-3 6 22,8-7 23,-1 4-45,2-4 0,-1 4 0,3-6 0,1 3 0,0-2 0,0 2 0,0-1-45,0 0 45,0 0 0,3 0 0,5 0-22,8 3 22,1-4 0,2 1-23,-3-5 23,-2-1 0,1 0-22,1 2-23,1-4 0,7 2 45,-3-4-22,5 0 22,-3-2 0,-3 0-23,2 0 23,-4 0 0,1-4 0,-1 0 0,0-6 0,7-1-22,-11 0 0,7 0-23,-15 3 0,3 0 0,-6-2 45,0 0 0,-3 0 0,0-5 0,0 6 0,0-5 45,0 8-23,0 0 23,0 2-22,-5-1-1,-3-1 0,-4-2-22,-6-2 0,-3-2 23,1 0-23,-2 0 0,7 2 0,4 4 22,1-1 1,0 0-1,2 1-22,0 0 22,4 4 1,0 1-23,4 1 22,-3 0-22,-1 0-22,-3 0 22,-1 0-67,0 0-23,2 0-1099,-6 0-537,-1 0-1660,-7 0-3564,-3 0 6950,4 0 0,5 0 0,7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7:14.481"/>
    </inkml:context>
    <inkml:brush xml:id="br0">
      <inkml:brushProperty name="width" value="0.04286" units="cm"/>
      <inkml:brushProperty name="height" value="0.04286" units="cm"/>
    </inkml:brush>
  </inkml:definitions>
  <inkml:trace contextRef="#ctx0" brushRef="#br0">190 1 25464,'-24'65'67,"9"-4"-67,25-14 0,4 3-23,4 5 1,2 3 0,0-2-23,1-4 22,-3-12-21,-3-11-24,-4-10-21,-5-10-1,-2-4 1,0-5 44,-4 0-180,2 0 248,-7-3-23,-6-5 0,-3-5 0,-5-3 0,2 1 0,-2 2 22,3 0-22,-4 3 22,4 2-22,-2 0 23,2 6-23,1 0 22,-3 2-22,0 0 0,0 2 0,0 5 0,2 2 23,2 5-1,3-2-22,3 0 0,4-2-22,2 1 22,2 1 44,0 2-21,0 2-23,0 0 0,0 5 0,0-7 0,2 2 0,2-11-23,18 2 23,2-5 0,17 4 0,-3-2 0,-1 0 0,1 2 0,-6-2 0,-4 5-268,-8-6-248,-10 3-1009,-5-6-1232,-5-13-2625,0-11 5382,2-16 0,-2 13 0,2 4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7:27.111"/>
    </inkml:context>
    <inkml:brush xml:id="br0">
      <inkml:brushProperty name="width" value="0.04286" units="cm"/>
      <inkml:brushProperty name="height" value="0.04286" units="cm"/>
    </inkml:brush>
  </inkml:definitions>
  <inkml:trace contextRef="#ctx0" brushRef="#br0">67 0 25352,'-10'75'112,"1"0"0,0 0 0,0 0 0,-3 17 0,0-3 0,6-30-112,6-42 0,0-6 0,0 2 23,0 6-23,0-7 0,2 3 0,0-12-23,2-3 23,0 0 0,2 0-22,0 0 0,4 0 22,2 0 0,2-3 0,5-7-23,1-6 23,6-8 0,3-4 0,2-3 0,2-3 0,-3-5 0,-2-3 0,-3-2 0,-4-1 0,0 6 0,-7 6 0,0 6 0,-6 8 0,-3 4 0,-2 3-22,-2 6 22,-1-4 0,0 6 0,0 0 0,0 0-23,0 2 23,0 0 23,0-1-23,0 0 0,0 1 0,0-1 0,0 2 0,0-1 0,0-1 0,0-2 0,0-1 0,0 1 0,2 1 0,-1 0 0,0 2 0,-1 0 67,0 2-22,0 5-45,0 5 22,0 14-22,0 6 23,0 11-23,0 5 0,0 4-23,0 1 23,0 1 0,0-6-22,0-5-1,0-7-44,0-10 0,0-8-67,0-9-181,0-5-2196,0-2 538,0-10-359,7-9-1613,4-15-3836,5-8 7781,4 0 0,-11 17 0,0 7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7:28.022"/>
    </inkml:context>
    <inkml:brush xml:id="br0">
      <inkml:brushProperty name="width" value="0.04286" units="cm"/>
      <inkml:brushProperty name="height" value="0.04286" units="cm"/>
    </inkml:brush>
  </inkml:definitions>
  <inkml:trace contextRef="#ctx0" brushRef="#br0">417 0 24208,'-71'32'56,"0"0"0,1 0 0,-33 14 1,30-6-57,61-24 0,-1 1-23,11-11 1,1-5-23,1-1 45,0 2 0,0 2 0,0 2 0,0 1 0,0 0 0,0-3 0,5 2 22,3 0-22,10-2 0,2 2 0,6 0 0,0-4 23,3 4-23,-1-4 0,2 4 0,-4-2 0,-1 3 0,-1 0 0,-2 1 0,-1 1 45,3 5-45,-9 0 0,2 4 0,-9-4 0,-2 1 0,0 0 0,-4-1 0,0 3 22,-2-1-22,0 4 45,-7 3-23,-2-7-22,-9-1 23,-2-6-1,-2-6 23,-1 4-45,-3-5 22,4 2 1,-10 4-23,10-4 0,-5 2-45,11-4-67,4-2-247,4 0-291,2 0-427,4-5-380,0-6-964,2-7-7410,0-9 9194,7 7 1,-5 3 0,5 12-1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7:29.055"/>
    </inkml:context>
    <inkml:brush xml:id="br0">
      <inkml:brushProperty name="width" value="0.04286" units="cm"/>
      <inkml:brushProperty name="height" value="0.04286" units="cm"/>
    </inkml:brush>
  </inkml:definitions>
  <inkml:trace contextRef="#ctx0" brushRef="#br0">10 0 24589,'-4'60'751,"1"0"1,0 39-708,22-89-44,-1-2 23,0-2-23,0-2 22,-4-2-22,3 1 0,-2-2 0,2 0-22,-1-1-1,-2 0 1,2 0 0,-2 0-23,0 0 0,0 0 0,-4 0-89,-2 0-46,-4 0-134,-3 0-2533,-1 0 313,2-3-807,-1-1-1793,0-8 5134,-1 3 0,0 1 0,0 5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7:31.714"/>
    </inkml:context>
    <inkml:brush xml:id="br0">
      <inkml:brushProperty name="width" value="0.04286" units="cm"/>
      <inkml:brushProperty name="height" value="0.04286" units="cm"/>
    </inkml:brush>
  </inkml:definitions>
  <inkml:trace contextRef="#ctx0" brushRef="#br0">1 376 25957,'34'-15'-67,"-4"1"45,-22 12-1,3-2 1,-3-1-23,4-2 0,2 1 23,-2 0-24,2 1 46,-4 2-45,1-4 23,-4 6 0,2-4-1,-3 4 1,1 0-23,0-1 23,-3 0-23,4 0 0,-2-2-22,2 0 44,2 0 1,0-2-45,4 0 67,-7 4 0,3-4-23,-7 4 23,2 0 0,1-2-44,4 0-24,-1 0 24,2-3-1,-1-1 22,0-2-44,2-2-1,0-2 24,0 2 21,-1-4-22,5 2 1,0-2 21,-3 6 23,-4 2-22,-7 5 22,-2 1-23,0-2 23,0 0-22,0 0-45,0-2 0,0 0-158,0-6 68,0 5 90,0-2 0,0 5 67,0 2 0,0-3 0,0 2 22,0-3-22,-2 1 22,-4 0-22,0-1 0,-7 1 23,2 0-23,-4 0 0,2 2 0,0 2 22,-1 1 1,4 0-23,-4 0 22,4 0-22,-3 0 0,0 0 0,1 0 0,1 0 0,1 1 45,-2 7-45,-7 9 22,5 1-22,-5 3 23,9-7-23,1-4 0,2 1 0,2-2 0,-1 2 22,-4 5 0,1-1 1,-2 2 0,3-3 22,-2 0-23,4-2 1,-2 1 21,4 1-44,2-2 0,-1 4 0,-1 3 0,-2-2 0,-1 5 0,2-8 0,1-3 23,0-1-23,1-4 22,0 2-22,3-2 45,-2 2-45,0 7 0,2-4 22,-4 6-22,4-6 0,-2-2 0,0-4 0,2 0 0,-2-3 0,2 2 0,0 5 0,0-3 0,0 5 0,0-7 23,0 0-23,0-2 0,0-1 0,0 0 0,0 3 0,0-4 0,0 2 22,0 1-22,0 2 0,0 1 23,0 3 21,0-4 1,0 4 0,0-3 0,0-1 0,0 0-23,0-5-22,3 6 0,0-2 0,3 4 0,0 0 22,-2 0-22,2 0 23,1 1-23,-4-2 0,4 1 0,-5-6-23,1-1 1,-2-1 0,-1 0-46,2 0 24,-1 0-2311,0 0 248,1 0-1324,0 0-4169,4 0 7600,-2-8 0,0 5 0,-2-5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7:42.748"/>
    </inkml:context>
    <inkml:brush xml:id="br0">
      <inkml:brushProperty name="width" value="0.04286" units="cm"/>
      <inkml:brushProperty name="height" value="0.04286" units="cm"/>
    </inkml:brush>
  </inkml:definitions>
  <inkml:trace contextRef="#ctx0" brushRef="#br0">14 1 25688,'-8'85'314,"2"-5"-202,6-30 0,0 9-22,0 7 22,0 9-22,0 4-45,0 6-1,0-1-21,0-4-1,0-6-22,0-10 0,0-5 0,0-5-22,0-5 22,0-1-67,0-6 22,2-7-90,2-9-44,0-8-68,2-10-112,-2-5-156,-2-3-158,0 0-403,0 0-695,0 0 0,2 0-2221,0-24 1145,0 0-46,-2-26-1433,0 6 4326,-2-6 0,0 23 0,0 5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7:43.222"/>
    </inkml:context>
    <inkml:brush xml:id="br0">
      <inkml:brushProperty name="width" value="0.04286" units="cm"/>
      <inkml:brushProperty name="height" value="0.04286" units="cm"/>
    </inkml:brush>
  </inkml:definitions>
  <inkml:trace contextRef="#ctx0" brushRef="#br0">0 97 13715,'84'-10'0,"-1"-1"0,1 0 0,-1 0 0,1 1 0,0-1 0,-1 0 0,1 0 0,-1 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6:59:20.481"/>
    </inkml:context>
    <inkml:brush xml:id="br0">
      <inkml:brushProperty name="width" value="0.04286" units="cm"/>
      <inkml:brushProperty name="height" value="0.04286" units="cm"/>
    </inkml:brush>
  </inkml:definitions>
  <inkml:trace contextRef="#ctx0" brushRef="#br0">0 0 24455,'7'90'695,"-2"5"-605,-5-3-1290,0-36 1,0 2 1199,3 5 0,1 3 0,1 3 0,1 1-21,2 0 1,2-1-14,0-4 1,0-2-34,-1-7 0,0-3-203,8 34 312,-4-29-1162,0-21-1593,-3-22-1368,4-20-1603,0-28 5684,1-22 0,-6 16 0,-2 2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7:43.813"/>
    </inkml:context>
    <inkml:brush xml:id="br0">
      <inkml:brushProperty name="width" value="0.04286" units="cm"/>
      <inkml:brushProperty name="height" value="0.04286" units="cm"/>
    </inkml:brush>
  </inkml:definitions>
  <inkml:trace contextRef="#ctx0" brushRef="#br0">114 1 26024,'-12'80'145,"1"0"1,-1 0 0,1 0 0,-1 0 0,-6-14 0,1-1-146,8 27 0,3 22 0,2-9 0,2-42-68,2-50 68,0 0-44,0-11-450,0-2 449,0-9 23,5-2 22,5-14-22,7-7 22,6-4-23,1-7 1,4 1-23,0 2 23,-2 2 22,-4 8-23,-3 7 23,-7 5-22,-2 10 22,-4 2 22,-2 6-22,-2 0 23,1 0-1,0 0 23,-1 4-23,3 4 1,0 4-1,3 2 0,1 3 1,1-2-23,9 11 0,-9-8 0,8 10 0,-9-9 0,-1 6 0,1 1 0,-6 2-23,0 2-66,-3-1-113,0-11-359,0-4-492,0-12-1571,0-2-2398,8 0-4686,2-12 9708,13-5 0,-10 1 0,1 2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7:44.519"/>
    </inkml:context>
    <inkml:brush xml:id="br0">
      <inkml:brushProperty name="width" value="0.04286" units="cm"/>
      <inkml:brushProperty name="height" value="0.04286" units="cm"/>
    </inkml:brush>
  </inkml:definitions>
  <inkml:trace contextRef="#ctx0" brushRef="#br0">0 0 24455,'41'57'0,"1"-1"0,-10-11 0,1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7:44.998"/>
    </inkml:context>
    <inkml:brush xml:id="br0">
      <inkml:brushProperty name="width" value="0.04286" units="cm"/>
      <inkml:brushProperty name="height" value="0.04286" units="cm"/>
    </inkml:brush>
  </inkml:definitions>
  <inkml:trace contextRef="#ctx0" brushRef="#br0">43 151 26405,'-12'79'0,"0"0"0,1-3 0,3-26-112,8-48-493,0-2 515,2-2 45,4-13 23,6-8 22,7-20-23,9-7 1,6-9 0,4-1-1,3 2 23,-4 10 23,9 5-23,-21 24 44,2 3-21,-19 16 66,0 0 24,0 7-1,4 7 23,2 16-1,2 13 0,-1 9 23,-2 10-44,-2 1 21,-5 1-22,-2 3 0,0-5-67,-2-3-23,2-9-66,-2-2-158,0-25-448,0-2-292,0-21-1300,4 0-2847,-2-8 5089,2-14 0,-4 8 0,0-5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7:46.502"/>
    </inkml:context>
    <inkml:brush xml:id="br0">
      <inkml:brushProperty name="width" value="0.04286" units="cm"/>
      <inkml:brushProperty name="height" value="0.04286" units="cm"/>
    </inkml:brush>
  </inkml:definitions>
  <inkml:trace contextRef="#ctx0" brushRef="#br0">1 1 24276,'61'64'0,"1"1"0,-1 0 0,-11-13 0,-1-1 0,0 1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7:48.865"/>
    </inkml:context>
    <inkml:brush xml:id="br0">
      <inkml:brushProperty name="width" value="0.04286" units="cm"/>
      <inkml:brushProperty name="height" value="0.04286" units="cm"/>
    </inkml:brush>
  </inkml:definitions>
  <inkml:trace contextRef="#ctx0" brushRef="#br0">404 6 20374,'-60'-3'583,"10"1"-538,40 2 22,-1 0 67,0 0-66,0 0 0,-1 0-1,0 0 45,0 2 0,2 5 0,-3 4 22,-1 8-67,-5 3-44,0 6 45,-1 3-24,2 0 1,0 0 0,4-7 0,-1 0-23,2-3 23,0 1-23,3 0-22,0 2 23,5-3-23,2 0 0,3 0 0,0-5 0,0 0 45,0-1-45,0-2 0,0 0 0,0-1 0,9 2 0,0 0-23,9 2 23,1 1 0,1-6 0,6 4-22,-4-12-1,2 2-89,6-5 23,-4-5-69,12-7-43,-9-6-1,0-8 90,-5 0 45,-6 4 22,-4-1 0,-5 1 90,-2 3-22,0-2-1,-1 4 0,4-1 1,-2 0-23,4 0 22,-4 4 1,4-5-1,-6 6-22,2-4 0,-5 5 0,1 2 22,2-2-22,-1 2 23,-1 2-1,-3 0 1,1 4 111,-1-2-44,0 2-23,-1 0-22,0 1-23,0 2-22,0-1 22,0-1-22,2-3 0,-2-3 0,4-2 23,0 2-23,-1 3 45,0 3 22,-3 3 135,0 0-135,0 7-44,0 9-1,0 12-22,0 10 22,4 2-22,2 3 23,4-1-1,4 1 23,0-3-23,2-2 1,-2-8-23,-3-5-67,-1-10-225,-4-6-582,2-7-673,-4-2-1570,7 0-2376,2 0 5493,8-6 0,-9 5 0,0-4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6:21.067"/>
    </inkml:context>
    <inkml:brush xml:id="br0">
      <inkml:brushProperty name="width" value="0.04286" units="cm"/>
      <inkml:brushProperty name="height" value="0.04286" units="cm"/>
    </inkml:brush>
  </inkml:definitions>
  <inkml:trace contextRef="#ctx0" brushRef="#br0">0 1 5823,'0'0'0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6:23.317"/>
    </inkml:context>
    <inkml:brush xml:id="br0">
      <inkml:brushProperty name="width" value="0.04286" units="cm"/>
      <inkml:brushProperty name="height" value="0.04286" units="cm"/>
    </inkml:brush>
  </inkml:definitions>
  <inkml:trace contextRef="#ctx0" brushRef="#br0">0 324 24679,'37'-43'90,"-4"10"-23,-23 30 0,2 2-45,2-2 1,-2 2 0,4-1-1,-2 2 1,3 0-1,7-3 0,2-2 23,6-6-45,-1 2 23,1-2-1,1 3 23,0 2 0,0 2 22,-5 0-22,0 4-1,-8-2 24,-1 2-1,-1 0-22,1 0-1,4 0 1,0 0-22,1 0 22,0 0-22,3 0 21,1-2-21,6 2-23,0-2 22,0 0-22,-3 0 45,-1-2-45,-4 2 22,-1 0 1,-1 0-23,0 0 22,1-3 68,6-5 22,11-3-45,12-4-45,15-1 46,9 0-68,7-2 0,0 8 22,-5 0-44,-7 7 22,-13 2 0,-11 2 0,-10 1 22,-7 0-22,-3 0 45,3 0-23,5 0 1,7 0 22,8 0-23,3 0 1,5 0-23,5 0 0,4 0 22,3 0-22,1 0 0,27 0 23,-27 0-23,19 1 0,-34 2 0,-2 0 0,-1 1 22,25-1-22,-18-2 0,21-1 22,-29 0-22,1 0 0,-5 0 0,-4 0 0,-5 0 23,7 0-23,-11 0 0,5 0 0,-9 0 0,1 0 0,6 0 0,1 0 0,3 0 0,1 0 0,-1 0 22,19 0-22,-18 0 0,10 0 0,-27 0 23,-3 0-23,-5 0 0,-2 0 0,5 0 0,15 0 0,-1 0 22,11 0-22,-12 0 0,-3 0 0,-1 0 22,-2 0-22,0 0 0,-4 0 0,-3 0 0,-3 0 0,-2 0 0,-2 0 0,-1 0 0,1 0 23,2 0-23,-4-1 0,7 0 0,-1-1 22,6 2-22,7 0 45,2 0-45,2 0 22,1 0 1,-2 0-23,-4 0 0,-1 0 22,-5 0-22,-1 0 0,-1 0 23,16 0-23,-9 0 22,15 0-22,-14 0 0,3 0 0,-3 0 22,2 0-22,-3 0 0,10 0 0,-13 0 23,6 0-23,-17 0 0,2 0 0,-8 0 0,4 0 0,-5 0 0,3 0 0,0 0 22,4 0-22,-8 0 0,4-1 0,-7 0 0,4 0 0,2 1 0,3 0 0,5 0 0,9-2 23,-5 0-23,5-1 0,-11 2 0,-1 1 0,-3 0 0,-2 0 0,-4 0 0,0 0 0,-2 0 0,5 0 0,-2 0 0,1 0 22,-5 0-22,1 0 0,0 0 0,2 0 0,0 0 0,0 0 0,-2 0 0,0 0 0,-2 0 0,0-2 0,-2 1 0,2 0 0,-4 1 0,4 0 0,0 0 0,3 0 0,2 0 0,-3 0 0,1-4 0,-4 3 0,1-2 0,-1 3 0,-2 0 22,4 0-44,-3 0 44,4-2-44,0 1 22,-2 0 0,4-1 0,-4 1 0,2 0 0,-2 1 0,0 0 22,0 0-22,-2 0 0,0 0-3744,-2 0-1435,-11 0 5179,-6 12 0,3-9 0,0 10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6:26.273"/>
    </inkml:context>
    <inkml:brush xml:id="br0">
      <inkml:brushProperty name="width" value="0.04286" units="cm"/>
      <inkml:brushProperty name="height" value="0.04286" units="cm"/>
    </inkml:brush>
  </inkml:definitions>
  <inkml:trace contextRef="#ctx0" brushRef="#br0">3 0 24948,'-1'87'247,"-1"-2"-247,4-10-23,-2 4 23,0 4-44,2 5-933,3 3 865,7-2-23,3 0 23,2-9 23,-1-12 226,-2-15-317,2-17-6,-4-15-532,0-9-515,-4-8-1054,-2-3-1037,-1-4-3671,7-21 6995,2-12 0,-3 7 0,-2 2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6:27.367"/>
    </inkml:context>
    <inkml:brush xml:id="br0">
      <inkml:brushProperty name="width" value="0.04286" units="cm"/>
      <inkml:brushProperty name="height" value="0.04286" units="cm"/>
    </inkml:brush>
  </inkml:definitions>
  <inkml:trace contextRef="#ctx0" brushRef="#br0">0 26 22123,'76'-7'471,"-10"1"-247,-30 0 68,-5 2-24,-1 2-21,-4 2 0,-2 0-23,-1 0-89,-3 2-90,4 7 22,-1 5-22,3 14-45,6 6 67,-6 7-45,2 7-22,-8 0 45,-5-1-45,-5-3 45,0-6-45,-4-3 45,2-5-45,0-1 0,-2 1 0,3 0 0,-2 2 0,8 12 0,-6-13 0,4 7 22,-5-19-22,-2-3 0,0 0 23,0 5-23,-4-4 0,4 6 0,-4-10 22,0-2-22,2-5 0,-4 0 0,2-4 0,-2 2 22,0 1-22,0 13 0,0-1 23,0 7-23,0-9 0,0-3 22,0-2-22,0-2 0,0-2 0,-6 5 0,2-2 0,-10 4-22,0 3-23,-9 0 23,-7 2-46,-6 0-44,-5-4 68,-3-4-46,0-2-157,-17-6-156,24-1-292,-6-1-584,33 0-940,5 0-562,5-1-1299,14-14 4080,12-8 0,-6 5 0,3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6:34.500"/>
    </inkml:context>
    <inkml:brush xml:id="br0">
      <inkml:brushProperty name="width" value="0.04286" units="cm"/>
      <inkml:brushProperty name="height" value="0.04286" units="cm"/>
    </inkml:brush>
  </inkml:definitions>
  <inkml:trace contextRef="#ctx0" brushRef="#br0">27 406 24388,'30'-59'-135,"-5"8"67,-15 43 24,-2-6-1,-1 2-45,3-4 68,-3-1 22,2 0-45,-5 1 45,2 1 0,-4 5-45,0-4 23,-2 6 22,0 2-45,2-1 23,0 4 22,0-4-23,2-1 23,-4 1-22,2-2 22,-2 4 0,0 1 0,0 1 0,2 1 22,-2-4-22,2 0 0,0-2 0,0-3 0,2 2 0,0-3 0,-2 6 0,0 0 0,-2 4-22,0-1 22,0 2-45,0 0 0,0-1 23,0 0-1,0-2 1,0 0 0,0 1 22,0 2 313,0 1-313,-2 0 0,0 0 45,-4 7-45,-2 2 22,-4 10-22,0-1 0,-2 2 23,2-2-23,2-4 0,1-2 0,-1-3 0,3 1 0,-4 0 0,5 6 0,-4 0 0,2 4 0,-2-1 0,2 1 0,-2 5 0,4-9 0,2 3 0,3-11 0,1 0 0,0 0 0,0-1 0,0 1 0,0 4 0,0-3 0,0 2-23,0-1 23,0-2 0,0 2-22,0-2 22,1-2-22,3 0 22,2-1 0,9 8 0,-1 2 22,5 5-22,-3-2 0,-2-4 0,-1-2 0,-1-3-22,-2-4-23,5-2 45,-5-3-23,6 0 23,-3 0 0,3 0 0,1 0 0,0 0 0,0 0-22,-3 0 0,-2 0-270,-2 0-380,-4 0-382,0 0-605,-2 0-875,5-8-2421,1-5 4955,12-4 0,-12 5 0,2 7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6:59:20.838"/>
    </inkml:context>
    <inkml:brush xml:id="br0">
      <inkml:brushProperty name="width" value="0.04286" units="cm"/>
      <inkml:brushProperty name="height" value="0.04286" units="cm"/>
    </inkml:brush>
  </inkml:definitions>
  <inkml:trace contextRef="#ctx0" brushRef="#br0">0 162 22549,'6'14'1255,"53"-27"1,19-14-1256,13 0-875,-27 5 1,10-3-1,-7 5 841,-5 7 1,-4 4-35,-2 1 1,-2 2 608,34 1-631,-19 8 90,-19 17 458,-22 10-368,-13 19-46,-12 3 68,-8 4 1336,-18-5-1425,-14-1 45,-27-7-24,-16-7-44,32-19 0,-3-2 0,-3-3 0,-1-2-11,-2-2 0,0-2-307,4-2 1,0-1 205,-40-1-269,23-2-180,19-12-515,22-6-3856,15-27 403,30 13 4529,25-4 0,-11 24 0,5 9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6:35.299"/>
    </inkml:context>
    <inkml:brush xml:id="br0">
      <inkml:brushProperty name="width" value="0.04286" units="cm"/>
      <inkml:brushProperty name="height" value="0.04286" units="cm"/>
    </inkml:brush>
  </inkml:definitions>
  <inkml:trace contextRef="#ctx0" brushRef="#br0">524 98 20912,'-12'-39'427,"3"6"-338,7 31-22,0 0 68,-2-3-68,-1 2 45,-2-4-45,-4 4 23,-3-1 0,-6 4-45,-7 0 22,-5 0-45,-4 0 46,-4 0-68,6 0 0,-1 4 22,3 7 0,0 10 23,2 9-45,5 3 0,1 1 67,8 0-44,1-6 89,3-1 22,3 1 24,0-2-1,3 9 179,-4 15-202,4-8 1,0 11-23,4-16-45,2 0-22,0 0 0,0 0-23,2-1-22,4 4 0,0-3-269,14 17 269,-5-14-179,4 7-23,-9-21 90,-6-6-179,-3-8-337,-1-6-583,2-5-2802,6-1 111,-1 0-2465,2-3 6367,1-5 0,-7 3 0,2-2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6:35.723"/>
    </inkml:context>
    <inkml:brush xml:id="br0">
      <inkml:brushProperty name="width" value="0.04286" units="cm"/>
      <inkml:brushProperty name="height" value="0.04286" units="cm"/>
    </inkml:brush>
  </inkml:definitions>
  <inkml:trace contextRef="#ctx0" brushRef="#br0">0 197 23446,'61'-68'269,"-6"9"-269,-15 45 0,-3-2-22,-6 4-46,-4 2 1,-5 2 0,-6 4-46,-1 2 46,-6 2-22,-4 0-46,-3 0-3676,-2 0-90,2 0-4776,4-1 8677,6 0 0,-5 0 0,2 1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6:36.453"/>
    </inkml:context>
    <inkml:brush xml:id="br0">
      <inkml:brushProperty name="width" value="0.04286" units="cm"/>
      <inkml:brushProperty name="height" value="0.04286" units="cm"/>
    </inkml:brush>
  </inkml:definitions>
  <inkml:trace contextRef="#ctx0" brushRef="#br0">1 1 21316,'22'76'0,"1"0"0,-5-15 0,0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6:36.488"/>
    </inkml:context>
    <inkml:brush xml:id="br0">
      <inkml:brushProperty name="width" value="0.04286" units="cm"/>
      <inkml:brushProperty name="height" value="0.04286" units="cm"/>
    </inkml:brush>
  </inkml:definitions>
  <inkml:trace contextRef="#ctx0" brushRef="#br0">1 0 17370,'0'0'0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7:16.507"/>
    </inkml:context>
    <inkml:brush xml:id="br0">
      <inkml:brushProperty name="width" value="0.04286" units="cm"/>
      <inkml:brushProperty name="height" value="0.04286" units="cm"/>
    </inkml:brush>
  </inkml:definitions>
  <inkml:trace contextRef="#ctx0" brushRef="#br0">101 70 24388,'-55'-18'493,"10"8"-269,45 21 23,0 5-91,0 6-44,4 6-67,-2 7-22,6 11-23,-2 5 0,4 11-23,0 1 1,0 3-1,0-6 23,-3-9 0,0-11-22,-2-14-23,-3-12-134,2-9-90,-4-5 0,6 0 157,0-14 89,6-9 23,4-21-44,2-9 21,1-5 1,1-2 22,-2 5 0,2-6 22,-11 24-22,2 3 0,-11 27 23,2 5 44,-1 2 67,0 0-21,1 0 21,-2 4-44,1 7-45,2 9-1,2 12-44,3 4 0,4 4 0,4-4 0,2 1-22,4-7 0,1 1-46,3-6 1,0-7 0,-2-3-23,-4-10 23,-6 0-45,-1-5 44,-3 0 24,4-4 21,0-9 1,0-11 22,1-10-45,-4-11 23,0-3 22,-6-6 0,-2-5-23,-3 1 23,0 2-22,0 5-293,0 7 91,0 19-22,0 7-135,0 16-2130,0 2 358,-5 12-425,-1 7-1727,-5 15 4305,3 1 0,4-14 0,3-7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7:16.859"/>
    </inkml:context>
    <inkml:brush xml:id="br0">
      <inkml:brushProperty name="width" value="0.04286" units="cm"/>
      <inkml:brushProperty name="height" value="0.04286" units="cm"/>
    </inkml:brush>
  </inkml:definitions>
  <inkml:trace contextRef="#ctx0" brushRef="#br0">0 0 23715,'39'36'145,"0"0"1,28 33-56,-44-12-45,0 2-45,-5-2 0,-5-7-202,-5-10-403,-4-11-606,-2-11-650,-2-8-1031,0-7-1391,0-3-1770,0 0 6053,0-10 0,0 7 0,0-7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7:17.644"/>
    </inkml:context>
    <inkml:brush xml:id="br0">
      <inkml:brushProperty name="width" value="0.04286" units="cm"/>
      <inkml:brushProperty name="height" value="0.04286" units="cm"/>
    </inkml:brush>
  </inkml:definitions>
  <inkml:trace contextRef="#ctx0" brushRef="#br0">28 45 16002,'-15'-25'0,"2"5"0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7:17.684"/>
    </inkml:context>
    <inkml:brush xml:id="br0">
      <inkml:brushProperty name="width" value="0.04286" units="cm"/>
      <inkml:brushProperty name="height" value="0.04286" units="cm"/>
    </inkml:brush>
  </inkml:definitions>
  <inkml:trace contextRef="#ctx0" brushRef="#br0">1 1 15576,'0'0'0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7:17.714"/>
    </inkml:context>
    <inkml:brush xml:id="br0">
      <inkml:brushProperty name="width" value="0.04286" units="cm"/>
      <inkml:brushProperty name="height" value="0.04286" units="cm"/>
    </inkml:brush>
  </inkml:definitions>
  <inkml:trace contextRef="#ctx0" brushRef="#br0">1 1 6474,'0'0'0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7:17.977"/>
    </inkml:context>
    <inkml:brush xml:id="br0">
      <inkml:brushProperty name="width" value="0.04286" units="cm"/>
      <inkml:brushProperty name="height" value="0.04286" units="cm"/>
    </inkml:brush>
  </inkml:definitions>
  <inkml:trace contextRef="#ctx0" brushRef="#br0">1 1 24746,'16'47'33,"1"0"1,14 47-34,-18-11 23,5-1 44,4 3-22,2-13 0,2-3-22,-4-13-23,0-12-23,-7-11-224,-3-19-358,-6-5-1054,-2-9-1144,-4 0-1389,0-9-1907,0-11 6099,0-14 0,0 11 0,0 2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6:59:26.135"/>
    </inkml:context>
    <inkml:brush xml:id="br0">
      <inkml:brushProperty name="width" value="0.04286" units="cm"/>
      <inkml:brushProperty name="height" value="0.04286" units="cm"/>
    </inkml:brush>
  </inkml:definitions>
  <inkml:trace contextRef="#ctx0" brushRef="#br0">23 1 20128,'-12'54'515,"2"-1"-358,10-8-45,2 13-22,0 6 22,2 11 0,0-1 1,0-1-69,0-6 1,0-7-45,0-14 0,-2-9-22,1-15-90,0-7-1,1-8-21,1-4 44,0-3 45,2 0 45,1 0 67,2-18 45,4-7-44,0-24-68,4-11 22,1-11-11,-1 15 0,2-1-11,13-26 0,-10 30 0,1 5 0,9 1 0,-1 11 68,-2 13 44,-1 5 23,1 6 223,19 4-291,-9 4 1,12 1-45,-15 1-23,-6-4-46,-6 2-424,-9-2-853,-6 2-7242,-6 2 8565,4 0 0,-6 2 0,5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7:19.140"/>
    </inkml:context>
    <inkml:brush xml:id="br0">
      <inkml:brushProperty name="width" value="0.04286" units="cm"/>
      <inkml:brushProperty name="height" value="0.04286" units="cm"/>
    </inkml:brush>
  </inkml:definitions>
  <inkml:trace contextRef="#ctx0" brushRef="#br0">1 1 23961,'33'91'0,"-1"1"0,1 0 0,0 0 0,0 0 0,0-1 0,-2-3 0,1 1 0,-1-1 0,1 0 0,-1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7:19.917"/>
    </inkml:context>
    <inkml:brush xml:id="br0">
      <inkml:brushProperty name="width" value="0.04286" units="cm"/>
      <inkml:brushProperty name="height" value="0.04286" units="cm"/>
    </inkml:brush>
  </inkml:definitions>
  <inkml:trace contextRef="#ctx0" brushRef="#br0">1 52 24567,'8'74'0,"-1"-11"-45,-7-37 0,0-4 23,2-7-23,-2-1 45,4-4 0,-4 2 0,3-4 0,0 3 0,-1 0 0,1 0 0,-2 0 23,1 0-23,-1-3 0,0 0 0,0-4 0,-1-2 22,0-2-22,0 2 0,0-2-561,0 2 561,6-9 0,0-7 23,10-16-23,2-10 0,6-6 0,3-7 0,5 7 0,2-1-23,2 10 1,-4 8-1,-3 13 1,-7 6 0,-2 9 22,-6 1 67,-1 5 22,1 12-21,-2 8 111,0 14-89,-4 0 0,-4 4-1,0-1 1,-4 1-45,2 2 0,-2-1-45,0 0 0,0-6-45,0-6-90,0-10-806,0-9-405,0-7-828,0-4-741,0-2-1659,3-5 4574,7-13 0,-4 9 0,2-7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7:20.427"/>
    </inkml:context>
    <inkml:brush xml:id="br0">
      <inkml:brushProperty name="width" value="0.04286" units="cm"/>
      <inkml:brushProperty name="height" value="0.04286" units="cm"/>
    </inkml:brush>
  </inkml:definitions>
  <inkml:trace contextRef="#ctx0" brushRef="#br0">149 31 21719,'-82'-17'0,"16"3"0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7:20.934"/>
    </inkml:context>
    <inkml:brush xml:id="br0">
      <inkml:brushProperty name="width" value="0.04286" units="cm"/>
      <inkml:brushProperty name="height" value="0.04286" units="cm"/>
    </inkml:brush>
  </inkml:definitions>
  <inkml:trace contextRef="#ctx0" brushRef="#br0">17 1 25240,'-9'56'516,"2"4"-449,7-7-22,0 13-45,0 8 0,0 9-506,0 12 483,0 2-44,0 3-23,0-9 45,0-13 52,0-19-164,0-17-179,0-19-158,0-9-514,0-10-652,0-3 75,0-1-815,0-10-851,0-10-2309,0-15 5560,0-10 0,0 20 0,0 2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7:21.806"/>
    </inkml:context>
    <inkml:brush xml:id="br0">
      <inkml:brushProperty name="width" value="0.04286" units="cm"/>
      <inkml:brushProperty name="height" value="0.04286" units="cm"/>
    </inkml:brush>
  </inkml:definitions>
  <inkml:trace contextRef="#ctx0" brushRef="#br0">0 53 17684,'90'-7'0,"-1"-1"0,0 1 0,0 0 0,6-1 0,1 0 0,-1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7:22.191"/>
    </inkml:context>
    <inkml:brush xml:id="br0">
      <inkml:brushProperty name="width" value="0.04286" units="cm"/>
      <inkml:brushProperty name="height" value="0.04286" units="cm"/>
    </inkml:brush>
  </inkml:definitions>
  <inkml:trace contextRef="#ctx0" brushRef="#br0">163 98 22774,'-43'65'470,"-1"-1"1,-17-6-471,47-3 0,14-6 0,9-35-22,11-2 22,10-3-23,10-2 1,5-3 22,1-3 0,3-1-23,-3 0-44,-7-5 22,-5-3 45,-11-10 0,-4-2 23,-7-6-23,-6-3 0,-2-3 22,-4-4 1,0 0-23,-11-1-45,-2 1 22,-13-1-22,4 4 23,-1 4 22,3 9 0,3 3 0,2 8 0,5 3-112,-2 5-1839,-13 1-650,0 12-1637,-12 5-3429,9 17 7667,8 4 0,8-16 0,7-3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7:51.838"/>
    </inkml:context>
    <inkml:brush xml:id="br0">
      <inkml:brushProperty name="width" value="0.04286" units="cm"/>
      <inkml:brushProperty name="height" value="0.04286" units="cm"/>
    </inkml:brush>
  </inkml:definitions>
  <inkml:trace contextRef="#ctx0" brushRef="#br0">0 1 23917,'9'69'89,"2"-9"-66,-9-30-23,4 2 22,0 3 23,2 3 0,0 5-1,2-1 2,-6 2-1,0-3 0,-4-1-23,0-4 23,0-4 22,0-7-45,0-1 1,0-2-1,0 3-22,0 1 23,0 0-23,0-2 22,0-1 0,0-1 1,0 5-1,0 0 1,0 1-23,0-6 0,0-3 0,0-7 22,0-2-44,0-3 22,0-4-90,0 1-89,0-4-3768,0 0 1436,-2-6-1278,-6-7-1614,-2-15 5403,-4-9 0,5 13 0,4 5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7:52.316"/>
    </inkml:context>
    <inkml:brush xml:id="br0">
      <inkml:brushProperty name="width" value="0.04286" units="cm"/>
      <inkml:brushProperty name="height" value="0.04286" units="cm"/>
    </inkml:brush>
  </inkml:definitions>
  <inkml:trace contextRef="#ctx0" brushRef="#br0">0 351 22056,'57'-37'1098,"5"1"-874,9 17-44,3-6-45,5-6-46,-4-3-1113,2 0 1046,-3-1 23,-3 7 318,-2 5-340,-7 6 21,-3 9 211,-11 2-188,-7 4-22,-9 2-22,-8 0 559,-6 0-582,-8 0 26,-5 0-295,-1 0-381,-4 0-2579,4 0 426,-4-3-1479,2 0 4282,-2-2 0,0 2 0,0 2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7:56.346"/>
    </inkml:context>
    <inkml:brush xml:id="br0">
      <inkml:brushProperty name="width" value="0.04286" units="cm"/>
      <inkml:brushProperty name="height" value="0.04286" units="cm"/>
    </inkml:brush>
  </inkml:definitions>
  <inkml:trace contextRef="#ctx0" brushRef="#br0">0 1 6159,'0'0'0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7:57.696"/>
    </inkml:context>
    <inkml:brush xml:id="br0">
      <inkml:brushProperty name="width" value="0.04286" units="cm"/>
      <inkml:brushProperty name="height" value="0.04286" units="cm"/>
    </inkml:brush>
  </inkml:definitions>
  <inkml:trace contextRef="#ctx0" brushRef="#br0">0 1 24522,'3'65'112,"0"-5"-89,-2-22-1,2 6-22,-2 7 22,2 1-22,-2-2 0,2-8 0,-2-7 23,0-7-23,-1-4 0,2-1 22,-1-3-22,0 3 0,-1 1 23,0 2-23,0 4 0,0-2 0,0 1 22,0-1-22,0-2 0,0-2 0,0-4 0,0-6 0,0-5 0,0-5 0,0-2 45,0-2-45,0 2 0,0-2-179,0 2 179,0-12 0,4-7 0,2-17 0,6-4-23,4-4 23,4-1-22,1 5-1,5 0-21,0 7 21,-2 5-22,-2 4 1,-5 8 21,-1 3 1,-2 5-1,0 2 1,-4 0 22,-2 4 0,-2-4-22,-1 2 22,2 0 0,4-2 0,-2 4 0,8-4 0,-8 4-23,4-2 1,-5 2 22,-2 0-23,0 0 23,-4 0-22,2 0 22,-2 0 0,2 0 0,0 0 22,0 2 1,1 5-23,2 4 22,2 10 1,0 1-1,0 11 0,-3 2 1,0 20-23,-4-15 22,0 8-22,0-23 0,-2-7 0,2-1-22,0-4-1,-2 2-89,2 5 0,-2-10-314,0 4-471,0-14-8520,0 2 9417,4-6 0,-4 4 0,4-4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6:59:26.686"/>
    </inkml:context>
    <inkml:brush xml:id="br0">
      <inkml:brushProperty name="width" value="0.04286" units="cm"/>
      <inkml:brushProperty name="height" value="0.04286" units="cm"/>
    </inkml:brush>
  </inkml:definitions>
  <inkml:trace contextRef="#ctx0" brushRef="#br0">379 0 20217,'-44'2'135,"1"-1"21,3 4 136,-2 9-90,2 7 44,3 10-43,4-1-203,4 6 22,2-2-22,7 1 22,6 3 1,6-1-23,6 5-23,2 0 23,2-2 0,13-5-22,8-7 0,16-12 22,9-7 0,7-7-23,7-19 1,5-11 22,-1-18-23,-2-4 1,-14 3-68,-11 9 67,-15 5 114,-12 0-24,-7 7-22,-14-4-45,-14 4-45,-20 4-225,-13-2-178,-7 8-381,1 4-2490,-13 3 24,24 6-2221,-3 0 5516,30 3 0,12 0 0,5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7:58.432"/>
    </inkml:context>
    <inkml:brush xml:id="br0">
      <inkml:brushProperty name="width" value="0.04286" units="cm"/>
      <inkml:brushProperty name="height" value="0.04286" units="cm"/>
    </inkml:brush>
  </inkml:definitions>
  <inkml:trace contextRef="#ctx0" brushRef="#br0">1 0 22953,'24'78'0,"0"0"0,0 1 0,5 14 0,0 1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7:58.476"/>
    </inkml:context>
    <inkml:brush xml:id="br0">
      <inkml:brushProperty name="width" value="0.04286" units="cm"/>
      <inkml:brushProperty name="height" value="0.04286" units="cm"/>
    </inkml:brush>
  </inkml:definitions>
  <inkml:trace contextRef="#ctx0" brushRef="#br0">16 22 14769,'-8'-12'0,"1"2"0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7:59.873"/>
    </inkml:context>
    <inkml:brush xml:id="br0">
      <inkml:brushProperty name="width" value="0.04286" units="cm"/>
      <inkml:brushProperty name="height" value="0.04286" units="cm"/>
    </inkml:brush>
  </inkml:definitions>
  <inkml:trace contextRef="#ctx0" brushRef="#br0">495 96 19859,'-68'-37'605,"9"7"-537,36 24-24,1 2 23,-4-4-67,1 5 0,-1 0 45,-2 1 0,2 2 45,4-2-1,3 2-44,4 0-23,4 0-22,1 0 0,4 0 0,2 0 23,0 0 22,4 5-45,-2 0 44,2 7 1,0 1 0,0 3 0,0 2 23,7 9-1,2-13 0,7 8 23,1-10 201,10 4-201,-5 0-46,7 2 24,-9-4-1,1 2 1,1-2-24,0 1 1,0 5-22,-4-2-1,-1 6 0,-2-6 1,0 0 134,-3-1-68,-2-8 1,-4 2 23,-2-9-1,-4 2-23,2 0 23,-2 5-89,0 0 21,0 4 24,0-1 649,0 3-717,-58 9 0,29-13-67,-50 5-45,46-16 45,-4 0-90,4-4-68,-1 2-133,0-4-203,4 4-268,4-3-360,6 4-672,9-5-1121,5 6-1749,4-3 4731,2 0 0,0 1 0,0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8:01.296"/>
    </inkml:context>
    <inkml:brush xml:id="br0">
      <inkml:brushProperty name="width" value="0.04286" units="cm"/>
      <inkml:brushProperty name="height" value="0.04286" units="cm"/>
    </inkml:brush>
  </inkml:definitions>
  <inkml:trace contextRef="#ctx0" brushRef="#br0">492 46 23266,'-68'-25'180,"9"5"-90,34 20-23,-1 0 0,-4 3-22,-1 3 0,-5 6 0,2 2 22,-2 0-22,8 4-1,3-2-21,1 4-1,6-1 1,0 1-1,5-3 23,6-2-23,0-3-22,5 0 23,0 3-23,0 1 0,2 2-23,0 0 23,0-4-22,0 0-23,3-2-22,12 0-23,-1-4 1,13-2-1,-5-5 68,7-1 22,3 0-90,15-3-22,-16-2 22,6-4 23,-17-1-1,-4-6 24,2 0 44,-4-6-23,-2-3 23,8-19 0,-10 6 0,9-8 0,-11 17 0,2 8 23,-4 4-23,-2 11 22,-2 0-22,-2 6 762,0 0-650,0 2-22,2 7-22,0 6-23,3 14-45,0 5 0,2 10 0,-2 2-113,1-1-134,1-1-44,3-3-225,1-6-336,-2-6-762,-3-9-740,-4-8-2265,4-6 4619,1-5 0,-1-1 0,1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8:02.076"/>
    </inkml:context>
    <inkml:brush xml:id="br0">
      <inkml:brushProperty name="width" value="0.04286" units="cm"/>
      <inkml:brushProperty name="height" value="0.04286" units="cm"/>
    </inkml:brush>
  </inkml:definitions>
  <inkml:trace contextRef="#ctx0" brushRef="#br0">0 46 22818,'12'85'269,"-1"0"0,0-8 0,-3-14-269,-4-30 23,0-7-23,0-10-45,-2-4-157,2-9-22,-4-1 0,4-2 45,-2 0 156,2-2 23,2-10 23,0-9-23,5-15 0,3-4 0,3-2 0,0 6 0,-3 5 0,-2 9 0,0 3 0,-4 5 0,4 2 0,-4 4 22,2 4 45,-4 2 23,-1 2-23,-1 0-22,-1 5-23,2 6 1,-1 7-1,4 0-22,2 3 0,-4-8-45,2-2-22,-4-5-67,-2-4-69,2 0-88,-2-2 89,4 0 202,2 0 45,5-14 0,3-5-23,6-15 1,-2-4-23,2 2 22,-2 4-22,0 3 23,-2 9-1,-1 2 23,-3 10 44,-2 3 315,3 5-292,-4 3 0,8 10-22,-5 13 0,4 11 44,-4 8 23,-2-1-67,-4 0-45,-1-5-45,0-5-359,1-6-314,-2-12-807,-2-6-1299,-1-9-1728,5-1-3452,6-1 7959,13-10 0,-12 6 0,3-5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8:02.786"/>
    </inkml:context>
    <inkml:brush xml:id="br0">
      <inkml:brushProperty name="width" value="0.04286" units="cm"/>
      <inkml:brushProperty name="height" value="0.04286" units="cm"/>
    </inkml:brush>
  </inkml:definitions>
  <inkml:trace contextRef="#ctx0" brushRef="#br0">99 0 19926,'-55'21'0,"11"-4"0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8:03.825"/>
    </inkml:context>
    <inkml:brush xml:id="br0">
      <inkml:brushProperty name="width" value="0.04286" units="cm"/>
      <inkml:brushProperty name="height" value="0.04286" units="cm"/>
    </inkml:brush>
  </inkml:definitions>
  <inkml:trace contextRef="#ctx0" brushRef="#br0">287 33 22011,'-63'-18'448,"10"4"-403,35 15 0,2 5 0,-4 6-45,6 4 22,-3 6 23,5 2 0,-2 0 45,4 1 67,-2 1-23,4-2-44,-2 2 44,2-4 1,4-1-68,-1-3-44,4 0-1,-1-2-22,2 1 0,0 3 0,0 0 23,0 2 21,4-4 24,2-2-1,6-3 22,13 1-89,-2-3 0,12-3 0,-5-5 0,4-3-44,0 0 21,1 0 23,-1-2 0,-1-5-22,-4-6 22,-2-3 0,-5-3 45,-2-1-45,-3-6 22,-3-5-22,-2-5 0,-2-6 0,-4 0-22,-2 1-1,-2 3 23,-2 6 0,0 10 0,0 7 23,0 7-1,0 2 23,-9 4-23,-21-5-22,-2 4 0,-18-5-22,16 4-45,-1 0-113,6 2-179,2 0-89,5 2-336,1 0-831,-1 0-4909,2 18 6524,7-7 0,4 9 0,9-13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8:04.709"/>
    </inkml:context>
    <inkml:brush xml:id="br0">
      <inkml:brushProperty name="width" value="0.04286" units="cm"/>
      <inkml:brushProperty name="height" value="0.04286" units="cm"/>
    </inkml:brush>
  </inkml:definitions>
  <inkml:trace contextRef="#ctx0" brushRef="#br0">21 56 22280,'-11'53'1233,"2"-1"-1076,9-16-45,3 1-67,3-3-23,8-4-22,1-3-22,2-7 0,-1-2-90,-2-8-45,2-4-113,-4-4 114,1-2 21,1 0 23,-2 0 90,4-4-1,-2-9 1,0-10 22,0-10 0,-3-5 0,1 0 0,-2 2 0,0 6 0,-5 6 0,0 3 0,-5 7 22,4-2-22,-2 1 23,4-5-23,-4 1 22,4 2 1,-6 7 21,2 6 24,0 2 88,-2 1-111,2 0 0,-2-1-23,0 2-22,2 0-22,-2 0 291,2 0-157,1 4-22,2 9 0,6 11-23,-2 12 0,2 4-22,-1 4-23,-2-3-22,4 1 0,-4 0-22,2-3-135,0-3-67,-4-4-113,2-8-447,-6-9-696,1-5-561,0-6-1120,2-2-2668,7-4 5829,6-11 0,-6 9 0,0-9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8:05.714"/>
    </inkml:context>
    <inkml:brush xml:id="br0">
      <inkml:brushProperty name="width" value="0.04286" units="cm"/>
      <inkml:brushProperty name="height" value="0.04286" units="cm"/>
    </inkml:brush>
  </inkml:definitions>
  <inkml:trace contextRef="#ctx0" brushRef="#br0">0 0 23805,'53'48'0,"0"-1"0,0 0 0,11 9 0,0 1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8:06.855"/>
    </inkml:context>
    <inkml:brush xml:id="br0">
      <inkml:brushProperty name="width" value="0.04286" units="cm"/>
      <inkml:brushProperty name="height" value="0.04286" units="cm"/>
    </inkml:brush>
  </inkml:definitions>
  <inkml:trace contextRef="#ctx0" brushRef="#br0">40 156 25508,'-23'41'68,"6"0"-46,21-15-22,4 6 0,0 5 22,0 3-22,-2 4 23,-4-4-23,0-1 0,0-5 0,-2-4 0,2-5 0,0-8 0,0-4 0,0-9-23,0 0 1,-2-4-23,0 0 45,2 0-22,-2 0-23,4 0 23,-4 0 22,5-11 0,5-11 22,3-16-22,8-16 0,-1-7 0,6-5-22,0-1-1,0 1 23,1 7 0,-5 5-22,2 10 22,-6 11-45,-4 11 0,-3 8 23,-5 7-3393,0 5 3393,2 0 22,-2 2 22,6 0-22,-2 0 23,3 9-23,2 5 22,2 14 3393,3 6-3415,0 5 44,3 0-21,3 14 22,-8-17-45,0 11 0,-10-19 22,0 22 0,-4-10-22,0 18 23,-4-16-23,0-1 22,0-3-22,0-4 0,0-8-22,0-10-23,0-9-89,0-5-2759,0-2 427,0-5-808,12-12-2039,7-12 5313,18-9 0,-15 14 0,-1 6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6:59:27.170"/>
    </inkml:context>
    <inkml:brush xml:id="br0">
      <inkml:brushProperty name="width" value="0.04286" units="cm"/>
      <inkml:brushProperty name="height" value="0.04286" units="cm"/>
    </inkml:brush>
  </inkml:definitions>
  <inkml:trace contextRef="#ctx0" brushRef="#br0">313 0 22168,'42'38'231,"1"0"1,-3-2 0,-6 1-97,-2 28-46,-2 6 113,-1 12-719,-1 7 563,0 3 21,0 0-22,-3-3-23,1-5 0,-4-8-22,-6-6 242,-4-5-242,-8-7 45,-3-4 179,-13-3-23,-17-6-134,-26-7 1,-22-11-541,-13-10 473,-7-10-135,5-7-335,7-16-629,14-11-448,13-19-707,15-13-2903,17-7 5157,12-7 0,11 30 0,3 9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8:08.016"/>
    </inkml:context>
    <inkml:brush xml:id="br0">
      <inkml:brushProperty name="width" value="0.04286" units="cm"/>
      <inkml:brushProperty name="height" value="0.04286" units="cm"/>
    </inkml:brush>
  </inkml:definitions>
  <inkml:trace contextRef="#ctx0" brushRef="#br0">4 1 21316,'-1'81'0,"1"1"0,0-1 0,-1 1 0,1-1 0,0 1 0,-1-1 0,1 0 0,0 1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8:08.062"/>
    </inkml:context>
    <inkml:brush xml:id="br0">
      <inkml:brushProperty name="width" value="0.04286" units="cm"/>
      <inkml:brushProperty name="height" value="0.04286" units="cm"/>
    </inkml:brush>
  </inkml:definitions>
  <inkml:trace contextRef="#ctx0" brushRef="#br0">1 129 17392,'91'-17'0,"0"-1"0,0 0 0,0 0 0,7-1 0,-1 0 0,0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8:08.436"/>
    </inkml:context>
    <inkml:brush xml:id="br0">
      <inkml:brushProperty name="width" value="0.04286" units="cm"/>
      <inkml:brushProperty name="height" value="0.04286" units="cm"/>
    </inkml:brush>
  </inkml:definitions>
  <inkml:trace contextRef="#ctx0" brushRef="#br0">1 1 6720,'0'0'0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7:33.253"/>
    </inkml:context>
    <inkml:brush xml:id="br0">
      <inkml:brushProperty name="width" value="0.04286" units="cm"/>
      <inkml:brushProperty name="height" value="0.04286" units="cm"/>
    </inkml:brush>
  </inkml:definitions>
  <inkml:trace contextRef="#ctx0" brushRef="#br0">1 0 24971,'9'85'425,"-2"-6"-402,-7-31-23,0 2 0,0-3 0,0-5-23,0-6 1,0-5 0,0-8-1,-1-4 1,0-7 22,0-6 0,1-1 0,0-4-23,0 0-21,0 1-46,0-1-112,0 0 157,0-8 45,0-3 0,0-12 22,7-4-22,1-5 0,10-5 0,0 0 0,5-3 23,0-1-23,4 0 0,-3 0 0,2 7 23,-4 7-23,-6 8 22,-1 10 1,-8 4 21,-2 4 1,-1 0 22,-4 0 23,2 0-45,0 0 67,2 15-90,-1 0-22,2 17 23,-5-1-23,2 2 0,-2 0 0,0-5 0,0-1 0,0 2-23,0-7 1,0 3-1,0-11 1,0-2 22,0-4-22,-2-3-1,2-2-44,-2-2-292,2-1 314,0-5 23,0-9 22,0-10 0,11-11 0,2-7 0,11-2 0,1-3 0,-2 6 0,2 0 0,-7 11 0,-2 3 22,-5 9-22,-4 7 0,-2 4 0,-1 7 0,-2-2 23,0 2-23,-2 0 0,2 0 44,0 0-21,2 0 0,0 0-1,2 7 23,-2 0-23,5 9 1,-2 1-23,3 7 22,-2 9-22,0 6 0,-4 4 23,1-1-23,-4-4 22,1-3-22,-2-5 0,0-2 0,0-6 0,0-8 0,1-7-22,0-5-23,0-2-3677,-1 0 1413,2 0-1212,0-9-3048,4-2 6569,-2-7 0,0 8 0,-2 3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7:34.260"/>
    </inkml:context>
    <inkml:brush xml:id="br0">
      <inkml:brushProperty name="width" value="0.04286" units="cm"/>
      <inkml:brushProperty name="height" value="0.04286" units="cm"/>
    </inkml:brush>
  </inkml:definitions>
  <inkml:trace contextRef="#ctx0" brushRef="#br0">0 0 22347,'63'18'392,"1"-1"1,37 11-1111,-101-28-582,-4 0-292,0 0-1121,-6 0-1636,3 6 4349,2-2 0,3 3 0,2-4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7:35.564"/>
    </inkml:context>
    <inkml:brush xml:id="br0">
      <inkml:brushProperty name="width" value="0.04286" units="cm"/>
      <inkml:brushProperty name="height" value="0.04286" units="cm"/>
    </inkml:brush>
  </inkml:definitions>
  <inkml:trace contextRef="#ctx0" brushRef="#br0">290 0 24163,'-36'10'292,"2"2"-180,18-1-45,-1 2 23,2-1-1,0 0 1,3 2-22,-4 0-46,4 0 23,-2 1-45,4-1 0,-1 2-22,2 2 22,-2 0 0,1 4 0,-2-2 22,2 3-22,0-4 22,2 0 46,2-5-24,2 0 24,2-2-24,2 1-21,0 1-1,0 2 1,0-2-23,0 2 0,0-6 0,0 3 0,0-4 0,4 0 0,4-1 0,4 0 0,7 4 0,3-4 0,5 6 0,2-4 0,10-2 0,-7-2-23,4-4 23,-10-2-22,-2 0-1,-1-4-21,-1-5-1,2-8 22,-2-8 23,0-2 0,6-18-22,-8 13 0,3-11-1,-11 18-22,-4 2 1,-4 5 44,-3 6 0,-1 1 22,0 1-22,0-4 22,-7-2 1,-3-2-23,-8 2 0,-4 0 0,2 4 22,0-1-22,1 3 23,1 0-23,-2-2 0,-1 0 0,-7-3 0,10 2-23,-4 1 1,14 8-68,-2 1-90,2 1-1165,-1-4-560,0 3-831,3 0-2039,1 3 4775,1 0 0,1 0 0,0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7:37.177"/>
    </inkml:context>
    <inkml:brush xml:id="br0">
      <inkml:brushProperty name="width" value="0.04286" units="cm"/>
      <inkml:brushProperty name="height" value="0.04286" units="cm"/>
    </inkml:brush>
  </inkml:definitions>
  <inkml:trace contextRef="#ctx0" brushRef="#br0">3 72 25576,'-3'44'0,"6"-4"0,2-21 0,6 2 0,-1-1 0,1-2-23,-3 3 23,-1-3 0,-1 2 0,0 0 0,2 2 0,-2-4 0,2 0 0,-4-5 0,3-4 0,-6 0 0,3-5 0,-2 4 0,-2-2 0,2 2-22,-1-2 22,0 0 0,1-2-23,-2 0 23,0 0 0,1-2 0,0 0-22,1-2-852,-2 0 851,0-7 23,0-4 0,0-12 0,0-2 23,0-6-23,0 4 0,0-2-23,1 5 23,2-3 0,4 1 0,0 0 0,8-3 0,-3 4 0,4-4 0,0 7 0,-4-2 0,0 6-22,3-3 0,-6 10-1,2-2 23,-3 11 0,0-2 45,2 4-23,7-2-22,0 2 45,13 0 0,-11 0-23,9 0 23,-16 0-22,4 0 21,-6 0 1,-2 0 22,-3 2-21,-1-2-46,0 2-23,2-2-22,-3 0-201,0 0-270,-3 0-2761,0 0 0,0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7:38.188"/>
    </inkml:context>
    <inkml:brush xml:id="br0">
      <inkml:brushProperty name="width" value="0.04286" units="cm"/>
      <inkml:brushProperty name="height" value="0.04286" units="cm"/>
    </inkml:brush>
  </inkml:definitions>
  <inkml:trace contextRef="#ctx0" brushRef="#br0">0 1 23110,'48'47'846,"-1"0"0,0 0 1,17 20-1,-10-21-846,-21-46 0,-1 0 0,6 0-67,-2 0-135,0 0 23,-8 0-90,-5 0-135,-9 0-112,-4 0-179,-3 0-493,-2 0-920,0-1-851,-1-5-1279,-1-1-2846,-2-1 7084,-1 1 0,0 4 0,0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7:39.412"/>
    </inkml:context>
    <inkml:brush xml:id="br0">
      <inkml:brushProperty name="width" value="0.04286" units="cm"/>
      <inkml:brushProperty name="height" value="0.04286" units="cm"/>
    </inkml:brush>
  </inkml:definitions>
  <inkml:trace contextRef="#ctx0" brushRef="#br0">0 0 24679,'73'40'-86,"1"0"1,-1 0 0,-5-1 0,-1-2 0,-24-17-1215,-31-20-1301,3-9-762,1-5-2601,4-12 5964,-2-4 0,-7 12 0,-4 4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7:40.644"/>
    </inkml:context>
    <inkml:brush xml:id="br0">
      <inkml:brushProperty name="width" value="0.04286" units="cm"/>
      <inkml:brushProperty name="height" value="0.04286" units="cm"/>
    </inkml:brush>
  </inkml:definitions>
  <inkml:trace contextRef="#ctx0" brushRef="#br0">9 407 24388,'43'-1'89,"0"-1"-111,-13 2-23,6-3-44,0-8-24,5-8 1,-3-9 0,3-2 45,-3-5 67,0-3-23,-6-2 23,-1-1-22,-5 5-1,-11 6-21,1 7-46,-15 9-112,4 2 67,-3 8 68,-1-2 22,0 4 45,-1-2 23,-5-1-1,-3-2 23,-12 1-23,0 0 46,-6 4 22,-12 0-45,7 2-1,-9 4 1,9 6 0,-15 17-23,8-1 23,-9 11 67,17-12-89,1 5 21,6-4 24,0 7 44,5-1-22,2 2-68,2 1 90,4 8-112,4-9 23,2 6-1,4-14 1,0 1 44,6-4 0,2 0 23,8-3 66,14 7-111,-2-7-45,13 1 0,-7-11-45,3-7-67,-2-1-112,1-2 23,0 0-450,2 0-851,3 0-3431,13-21 1234,-10 5-1929,-2-22 5628,-17 14 0,-16 7 0,-2 6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6:59:27.430"/>
    </inkml:context>
    <inkml:brush xml:id="br0">
      <inkml:brushProperty name="width" value="0.04286" units="cm"/>
      <inkml:brushProperty name="height" value="0.04286" units="cm"/>
    </inkml:brush>
  </inkml:definitions>
  <inkml:trace contextRef="#ctx0" brushRef="#br0">1 1 22101,'5'18'2197,"0"-4"-1794,-5-14-358,0 0-157,-4 0-246,3 0-3028,-2 0 650,8 0-1366,3 0 4102,8-1 0,-6 0 0,-2-1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8:09.661"/>
    </inkml:context>
    <inkml:brush xml:id="br0">
      <inkml:brushProperty name="width" value="0.04286" units="cm"/>
      <inkml:brushProperty name="height" value="0.04286" units="cm"/>
    </inkml:brush>
  </inkml:definitions>
  <inkml:trace contextRef="#ctx0" brushRef="#br0">255 4 20441,'-42'-2'1547,"2"0"-1009,17 2 23,2 0-135,1 6-134,4 4-46,-3 4-66,4 7-23,-2 0-68,7 2 1,-2 6-45,4 2 0,2 6-1,2-1-44,2-2 0,2-4 0,0-8-22,0-5-23,9-5 23,6-2-23,12-6 0,7 0 0,8-4 23,2-4 22,1-9 0,1-4 0,-6-10 0,-6 4 22,-5-7 1,-13 10 22,-4-5-1,-9 8 24,-3-3-24,0-4-21,-5-4-23,-7 0 0,-15-6-23,3 15 1,-7 1-45,8 16-90,-5 2-113,-4 0-290,-3 4-516,1 4-3207,-3 6 629,16-5-3297,3 0 6951,17-7 0,1-2 0,0 2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8:11.188"/>
    </inkml:context>
    <inkml:brush xml:id="br0">
      <inkml:brushProperty name="width" value="0.04286" units="cm"/>
      <inkml:brushProperty name="height" value="0.04286" units="cm"/>
    </inkml:brush>
  </inkml:definitions>
  <inkml:trace contextRef="#ctx0" brushRef="#br0">251 0 20464,'-35'90'0,"0"-1"0,1 1 0,-1 0 0,7-19 0,0 1 0,1 0 0,-1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8:11.233"/>
    </inkml:context>
    <inkml:brush xml:id="br0">
      <inkml:brushProperty name="width" value="0.04286" units="cm"/>
      <inkml:brushProperty name="height" value="0.04286" units="cm"/>
    </inkml:brush>
  </inkml:definitions>
  <inkml:trace contextRef="#ctx0" brushRef="#br0">0 43 17190,'93'-8'0,"0"0"0,0 0 0,-19 2 0,0 0 0,1-1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8:12.446"/>
    </inkml:context>
    <inkml:brush xml:id="br0">
      <inkml:brushProperty name="width" value="0.04286" units="cm"/>
      <inkml:brushProperty name="height" value="0.04286" units="cm"/>
    </inkml:brush>
  </inkml:definitions>
  <inkml:trace contextRef="#ctx0" brushRef="#br0">500 0 20979,'-42'8'-403,"5"-2"335,17-6 68,-2 0 135,0 0 22,-3 0-22,-1 0-1,-2 0 68,0 2-45,2 2-22,1 7-1,3 4-89,0 12 22,1 3 23,0 10 89,0 7-44,3 1 89,0 13 0,2-3-67,4 7-22,1-3-23,3-4-90,3-5-22,2-9 0,3-5-134,0-9-203,0-6-380,0-8-2893,0-2 404,0-8-1996,0 3 5202,12-6 0,-9 0 0,9 1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8:13.817"/>
    </inkml:context>
    <inkml:brush xml:id="br0">
      <inkml:brushProperty name="width" value="0.04286" units="cm"/>
      <inkml:brushProperty name="height" value="0.04286" units="cm"/>
    </inkml:brush>
  </inkml:definitions>
  <inkml:trace contextRef="#ctx0" brushRef="#br0">453 30 24410,'-49'-17'112,"0"4"-112,7 21 23,-3 6-23,2 4 0,2 4 22,7 0 0,3 1-22,7 3 68,0 7-1,5 0 22,1 3-44,3-1 45,4-5 0,7 0-45,0-5 0,4-3-23,7 1 0,14-1 1,14 2-23,18-2 45,5 2-45,6-6 0,-1 0-3392,-3-5 3392,-1-4-68,-11-2-425,6-3-247,-23-2-852,6 0-851,-15-5-1010,7-16 791,3-6 2662,-1-10 0,-13 15 0,-7 7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8:15.576"/>
    </inkml:context>
    <inkml:brush xml:id="br0">
      <inkml:brushProperty name="width" value="0.04286" units="cm"/>
      <inkml:brushProperty name="height" value="0.04286" units="cm"/>
    </inkml:brush>
  </inkml:definitions>
  <inkml:trace contextRef="#ctx0" brushRef="#br0">0 0 23917,'14'88'0,"-1"-1"0,1 0 0,-1 0 0,1 0 0,-1 0 0,1 0 0,0 0 0,-1 1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8:17.863"/>
    </inkml:context>
    <inkml:brush xml:id="br0">
      <inkml:brushProperty name="width" value="0.04286" units="cm"/>
      <inkml:brushProperty name="height" value="0.04286" units="cm"/>
    </inkml:brush>
  </inkml:definitions>
  <inkml:trace contextRef="#ctx0" brushRef="#br0">1 173 8716,'6'-65'-786,"2"11"585,6 36-68,-1 6-23,-4 2-66,0 5-136,-6 1 69,0 1 425,-1 2 0,-2 1 0,2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8:18.929"/>
    </inkml:context>
    <inkml:brush xml:id="br0">
      <inkml:brushProperty name="width" value="0.04286" units="cm"/>
      <inkml:brushProperty name="height" value="0.04286" units="cm"/>
    </inkml:brush>
  </inkml:definitions>
  <inkml:trace contextRef="#ctx0" brushRef="#br0">1 315 15531,'49'-34'975,"0"-1"1,29-23-550,-78 56 269,0-3-45,0-2-111,0-2-69,0-2-44,0 0-23,5-1-133,4 0-46,7 0-90,5-2-66,5-2-46,2-2-22,2 0 0,-6 4-22,-2 5-68,-7 5 23,-3 2 67,-2 0 22,-4 2-22,0-4 0,-2 2 23,0 0-23,1 0 44,0 2 24,2 0-46,1 0 45,9 0-22,-3 0-23,5 0 1,-7 0-23,5 0 0,-4 2 22,3-2-22,-8 4 0,-4-4 23,-3 4 0,-1-2-1,0 0 0,0 0 1,0 0-23,0-2 0,0 7-23,0 5 23,0 1 0,0 4 0,0-5 0,0-2 0,-1 0 23,-2 1-1,-1-2-22,0 4 45,-3 3-23,-3 2-22,-6 8 23,-2 0 22,-2 0-1,0-2-44,4-3 0,-3-3 0,10-5 0,0-4 0,7-7 0,2 2 0,-2-1-22,-2 4 22,-2 2-45,-5 3 0,2-1 45,-1 0 0,4-5 0,4-2 0,-1 0 23,2-4-23,-2 2-23,2-2 23,-2 2-67,-1 2 0,-4 0-135,-9 5-22,1-2 67,-3 1 23,7-2 66,4-2-89,2-2-673,4 1 180,0-2-583,2 1-598,0-2 0,0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8:20.091"/>
    </inkml:context>
    <inkml:brush xml:id="br0">
      <inkml:brushProperty name="width" value="0.04286" units="cm"/>
      <inkml:brushProperty name="height" value="0.04286" units="cm"/>
    </inkml:brush>
  </inkml:definitions>
  <inkml:trace contextRef="#ctx0" brushRef="#br0">1 0 23872,'9'68'516,"0"-8"-6042,-1-26 5660,0-4 1342,1-3-1409,1-1 815,2-2-859,2-2-23,0-1 0,0-3 3392,2-2-3392,-4-2 0,3-4-23,-4-2-21,0-4-24,-1-3-21,-3-1-1,5 0-22,1 0 23,5 0-1,3 0-90,6-8 113,-5-2 0,3-7 22,-9 3 22,-1-2-21,-2 2 21,0-2 1,-5 1-45,7-12 44,-4 7 23,1-9-22,-4 11-1,-4 1 1,-2 1 0,1 2-23,-2 0 45,2 2-23,-1 4 23,4-5 23,-3 4-23,0-3 0,-1 1 22,0 1-22,2 0 23,-2 0-1,0 6 23,-2-2 22,0 6 695,0-2-717,0 9 0,0 9 0,4 10 0,-2 12-23,4 0-22,-2 5 22,0-5-22,0 2 0,0-6 0,0-6-22,-2-3-45,0-7-90,-2-4-135,2-4-470,0-6-808,2-3-1255,2-1 2825,9 0 0,-9 0 0,7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6:30.306"/>
    </inkml:context>
    <inkml:brush xml:id="br0">
      <inkml:brushProperty name="width" value="0.04286" units="cm"/>
      <inkml:brushProperty name="height" value="0.04286" units="cm"/>
    </inkml:brush>
  </inkml:definitions>
  <inkml:trace contextRef="#ctx0" brushRef="#br0">0 1 12751,'0'0'0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6:59:04.430"/>
    </inkml:context>
    <inkml:brush xml:id="br0">
      <inkml:brushProperty name="width" value="0.04286" units="cm"/>
      <inkml:brushProperty name="height" value="0.04286" units="cm"/>
    </inkml:brush>
  </inkml:definitions>
  <inkml:trace contextRef="#ctx0" brushRef="#br0">45 1 24455,'-1'52'82,"-1"0"0,1 1 0,0-1-37,-4 43-34,3-44 1,1 1-832,-3 3 0,0 1 820,1 2 0,0 1 0,1 2 0,0 0 15,-2-1 1,1-2-16,1-1 0,1-1-22,-3 40-23,4-17 270,0-20-449,0-17-225,0-19-672,0-11-334,2-9-1168,6-12-682,11-16-3713,11-17 7018,12-15 0,-17 23 0,-4 7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6:59:27.986"/>
    </inkml:context>
    <inkml:brush xml:id="br0">
      <inkml:brushProperty name="width" value="0.04286" units="cm"/>
      <inkml:brushProperty name="height" value="0.04286" units="cm"/>
    </inkml:brush>
  </inkml:definitions>
  <inkml:trace contextRef="#ctx0" brushRef="#br0">0 140 22526,'86'31'-23,"-1"-1"1,-6-2 0,-9-13-269,-11-30-1,-3-12 1,-6-7-113,-9-2 135,-15 6 0,-8 9 0,-13 2 269,-3 8 112,-2-2 23,-7 3-113,-11 0 1,-10 2-1,-12 2 1,0 4-1,-1 0 68,3 2 66,0 4 159,3 9-69,1 7 113,4 14-23,4 2 112,7 5 1,5-4 67,4 17-382,6-14 1,2 15-1,13-13-44,11 0-46,16-1-21,47 1-68,-12-20-123,-21-10 0,2-4-706,32-8 358,6-14-2043,3-9-76,-47 4 1,-2-2 2634,37-25 0,-36 19 0,-15 6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6:36.651"/>
    </inkml:context>
    <inkml:brush xml:id="br0">
      <inkml:brushProperty name="width" value="0.04286" units="cm"/>
      <inkml:brushProperty name="height" value="0.04286" units="cm"/>
    </inkml:brush>
  </inkml:definitions>
  <inkml:trace contextRef="#ctx0" brushRef="#br0">1 1 6137,'0'0'0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6:40.214"/>
    </inkml:context>
    <inkml:brush xml:id="br0">
      <inkml:brushProperty name="width" value="0.04286" units="cm"/>
      <inkml:brushProperty name="height" value="0.04286" units="cm"/>
    </inkml:brush>
  </inkml:definitions>
  <inkml:trace contextRef="#ctx0" brushRef="#br0">0 156 25172,'45'-15'68,"-3"3"-46,-16 4 0,0 2-22,1-2 23,-1-2-23,2 0 22,0 0-22,-2 0 0,-4 4 0,-5 1 0,-3 2 23,-2 0-23,2 2 0,0-2 22,1 1 0,1-4-22,-3 0 0,0-2 0,-1 0 0,2 4 0,12-2 0,-7 6 23,7-2-1,-5 2 1,-2 0-23,4 0 22,6-2-22,-10 2 0,7-2 22,-14 2 1,2 0 22,-3 0-1,0 0-21,-2 0 22,-3 0 0,-2 0 0,0 0-23,-2 0-22,2 0 23,-2 0-23,0 0-1054,-2 0-157,-12 0-1524,-6 0-1727,-12 4 4462,6 0 0,8 0 0,9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6:41.229"/>
    </inkml:context>
    <inkml:brush xml:id="br0">
      <inkml:brushProperty name="width" value="0.04286" units="cm"/>
      <inkml:brushProperty name="height" value="0.04286" units="cm"/>
    </inkml:brush>
  </inkml:definitions>
  <inkml:trace contextRef="#ctx0" brushRef="#br0">1 1 23603,'31'44'314,"-4"2"-270,-11-4-21,-2 7-23,1 5 0,1 2 0,0-3 0,0-5-23,2-10 1,-4-11-23,2-9-112,-6-10-89,-1-5-113,3-3 225,4-10 22,6-16 67,5-22-45,1-12-23,0-9 69,-6 10 44,-4 10 22,-6 14 0,-3 16 91,-4 8 111,0 9-45,-4 2 45,0 0-134,1 7-45,2 6 23,2 10-68,6 7 22,0 3-22,6 0 0,1-3-45,3-4-45,4-6-44,0-7-46,0-7 24,-1-2-24,-3-4 180,-4 0 0,-2-12 23,-6-11-1,-2-33-22,-4 6-45,-2-10-22,-2 21-135,0 13-45,0 8-224,-2 9-560,1 7-2601,0-2 381,1 2-2736,0 0 5987,0 0 0,0 2 0,0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6:42.233"/>
    </inkml:context>
    <inkml:brush xml:id="br0">
      <inkml:brushProperty name="width" value="0.04286" units="cm"/>
      <inkml:brushProperty name="height" value="0.04286" units="cm"/>
    </inkml:brush>
  </inkml:definitions>
  <inkml:trace contextRef="#ctx0" brushRef="#br0">1 1 22796,'2'86'291,"2"2"-291,8-18-67,-1 4 0,0 1-112,0-9-46,-1-5-22,4-11 68,-2-11 44,2-11 46,-6-12-23,0-9-180,-5-5-89,1-2 202,2-12 89,-1-11-44,4-19-136,-1-4 158,6-2 45,-2 11 22,0 7 45,-4 14 67,-2 6 181,-1 9 199,3 1-20,2 0-2,4 1-110,2 14-69,2 8-44,11 38-158,-9-12 1,8 16 0,-10-25-45,0-9 0,0-7-22,-4-8-113,3-8-290,8-5 335,2-3 68,8-10-24,-1-7 1,0-13 45,1-7 0,-2 0 0,-4-2 68,-3-2-45,-11 13-1,-4 0-22,-10 16 22,-1 4-22,0 2 0,0 2 0,0 0 23,-1 0-23,-7 2-23,-4 1 1,-8 1 22,0 0 45,0 0 89,6 1-44,2 8-45,5 8-23,-1 9 23,1 23 0,3-9 22,3 15 90,1-15 90,7 0-1,5-4 23,10-5-22,6-3-90,0-12-112,5-2-225,18-10-223,-10-4-382,14-13-874,-23-6-762,-2-14-1907,-3 0 4328,-5 0 0,-7 15 0,-6 6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6:42.698"/>
    </inkml:context>
    <inkml:brush xml:id="br0">
      <inkml:brushProperty name="width" value="0.04286" units="cm"/>
      <inkml:brushProperty name="height" value="0.04286" units="cm"/>
    </inkml:brush>
  </inkml:definitions>
  <inkml:trace contextRef="#ctx0" brushRef="#br0">1 1 24118,'12'61'-359,"0"1"1,-2-8-1,-2-8-157,-4-15-67,-4-14-66,2-8 200,-2-7 90,2-2-44,0 0 21,2 0 248,3-11 112,2-6 22,3-16 22,0-5 0,-1-6 23,3 6 45,-2 4 202,2 12 133,1 10 158,2 7 45,4 9-45,5 18-90,0 16-44,6 26-23,-3 8-23,0 4-111,-4-12-157,-7-7-135,-6-17-202,-5-11-651,-4-13-1344,-2-9-1704,3-5-5449,2-2 9350,4-10 0,-3 7 0,-2-7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6:43.223"/>
    </inkml:context>
    <inkml:brush xml:id="br0">
      <inkml:brushProperty name="width" value="0.04286" units="cm"/>
      <inkml:brushProperty name="height" value="0.04286" units="cm"/>
    </inkml:brush>
  </inkml:definitions>
  <inkml:trace contextRef="#ctx0" brushRef="#br0">1 0 24836,'11'99'60,"0"-1"0,-1-2 0,2-4-60,6-22 0,1-3-880,-2 2 0,-2-2 757,0-3 0,0-3-34,-1-9 0,0-4-291,6 25 39,-4-26-1430,-5-27-787,-5-10-1880,0-10-2781,1 0 7287,0-12 0,-1 9 0,-2-9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6:43.448"/>
    </inkml:context>
    <inkml:brush xml:id="br0">
      <inkml:brushProperty name="width" value="0.04286" units="cm"/>
      <inkml:brushProperty name="height" value="0.04286" units="cm"/>
    </inkml:brush>
  </inkml:definitions>
  <inkml:trace contextRef="#ctx0" brushRef="#br0">1 530 24679,'22'-56'142,"1"-1"0,3 1 0,5 5-142,4 16 0,4 3-325,0-3 1,1 0 99,-1 2 1,0 2-594,27-19-1289,-15 15-1194,-12 19-2707,-11 9 6008,-1 9 0,-13-2 0,-2 2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6:44.136"/>
    </inkml:context>
    <inkml:brush xml:id="br0">
      <inkml:brushProperty name="width" value="0.04286" units="cm"/>
      <inkml:brushProperty name="height" value="0.04286" units="cm"/>
    </inkml:brush>
  </inkml:definitions>
  <inkml:trace contextRef="#ctx0" brushRef="#br0">49 1 25756,'-13'51'-285,"-1"0"1,2 1 0,3-2-119,9 42-46,0-1-903,0-6 1240,0-7 89,0-13 231,1-15-343,5-13 120,1-17-254,1-8-157,1-9 23,-1-3 442,6-10-443,2-17 45,4-18-134,2-13 246,1 2 247,-1 12 23,-4 16 470,-8 15 426,-3 9-44,-4 4-180,2 16-157,3 9-112,2 21-134,2 2-113,0 0-67,0-12-112,-2-11-45,2-11-112,0-8-112,3-4-650,21-20 448,-5-6-157,14-18 45,-12 1 269,-5 1 314,-4 6 247,-6-4 22,-10 12-68,-3-5-110,-5 13-24,0 3-22,-3 4-1,-3 6-44,-6 3 68,-16 7 223,7 9 135,-8 10-135,17 8 113,6 9-23,4 1-156,2 4-91,13 1 1,4-6-23,13-2-314,14-2-583,-13-19-2399,9 0-5739,-13-20 8923,-4-18 0,-7 14 0,-7-13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6:45.250"/>
    </inkml:context>
    <inkml:brush xml:id="br0">
      <inkml:brushProperty name="width" value="0.04286" units="cm"/>
      <inkml:brushProperty name="height" value="0.04286" units="cm"/>
    </inkml:brush>
  </inkml:definitions>
  <inkml:trace contextRef="#ctx0" brushRef="#br0">568 47 22347,'-90'-13'-411,"-1"0"0,8 1 0,17 4 411,44 8 180,-5 3 111,3 11 67,-8 6-66,2 14-68,0 5-22,3 11-89,5 4 43,8 5-111,6-3 22,6-3-44,2-5 44,0-6-67,13-7 0,7-5-45,18-12-224,11-6-157,13-9-381,6-12-964,4-12-2064,-5-14-4751,-9-7 8586,-6 2 0,-25 19 0,-6 7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6:45.645"/>
    </inkml:context>
    <inkml:brush xml:id="br0">
      <inkml:brushProperty name="width" value="0.04286" units="cm"/>
      <inkml:brushProperty name="height" value="0.04286" units="cm"/>
    </inkml:brush>
  </inkml:definitions>
  <inkml:trace contextRef="#ctx0" brushRef="#br0">284 23 19859,'-38'-12'2735,"7"2"-2735,31 10-695,0 0-23,-88 35 404,62-11 314,-22 4 0,6 3 135,36 9 291,4 4 0,0-3-202,2-1 0,0-6-224,3-8-22,16-8-270,8-10-3413,17-5 3503,3-14-90,-2-11-89,-4-12 0,-9-12 157,-10 2 134,-9 1 90,-7 7 0,-4 6 3325,-7 12-3863,-16 8-1144,-14 7-403,-17 13-1098,-4 11-2423,11 10 5606,12 2 0,20-14 0,7-6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6:59:28.377"/>
    </inkml:context>
    <inkml:brush xml:id="br0">
      <inkml:brushProperty name="width" value="0.04286" units="cm"/>
      <inkml:brushProperty name="height" value="0.04286" units="cm"/>
    </inkml:brush>
  </inkml:definitions>
  <inkml:trace contextRef="#ctx0" brushRef="#br0">415 1 24948,'-76'3'-135,"6"3"91,29 16-1,0 0 45,5 2 0,1 0 0,7 1 89,0 1 1,8 4 45,4 3-1,3 7-44,8 4-45,0 5-23,5 2 1,9 0-23,14 1-23,19-4 23,25-2 0,19-6-285,-37-25 1,3-4 205,4-1 1,1-3-158,-2-3 1,-1-2-203,-3 0 1,-2-2-1872,29-9-1570,-15-9-3183,-20-20 7062,-6-13 0,-19 18 0,-4 4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6:46.139"/>
    </inkml:context>
    <inkml:brush xml:id="br0">
      <inkml:brushProperty name="width" value="0.04286" units="cm"/>
      <inkml:brushProperty name="height" value="0.04286" units="cm"/>
    </inkml:brush>
  </inkml:definitions>
  <inkml:trace contextRef="#ctx0" brushRef="#br0">49 42 23693,'-33'26'44,"17"7"-111,29 23-67,9-2-113,-4-12-67,-4-9-291,-2-18-382,-5-7-112,1-8 427,2-12 537,0-12 1,2-20 0,0-10 134,2-2 22,0 8 90,0 12 157,-1 15 314,-4 11 89,0 6-66,1 6-91,7 14-133,7 6-1,8 14 0,16 12-336,-14-17-45,9 7-23,-19-19-245,-4-3-428,0 2-2891,-6 0-1189,-3-7 4776,3-2 0,-9-7 0,2-2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6:46.434"/>
    </inkml:context>
    <inkml:brush xml:id="br0">
      <inkml:brushProperty name="width" value="0.04286" units="cm"/>
      <inkml:brushProperty name="height" value="0.04286" units="cm"/>
    </inkml:brush>
  </inkml:definitions>
  <inkml:trace contextRef="#ctx0" brushRef="#br0">1 0 24971,'0'78'-569,"-1"-1"1,2-4 0,4-2 187,7-14 0,2-2-548,0-4 1,0-2 502,12 40 323,-4-21-838,-6-19-438,-7-21-1625,-3-15-3185,-2-9 6189,-2-4 0,0 0 0,-2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6:46.650"/>
    </inkml:context>
    <inkml:brush xml:id="br0">
      <inkml:brushProperty name="width" value="0.04286" units="cm"/>
      <inkml:brushProperty name="height" value="0.04286" units="cm"/>
    </inkml:brush>
  </inkml:definitions>
  <inkml:trace contextRef="#ctx0" brushRef="#br0">46 180 21114,'-25'-7'2870,"4"1"-2825,21 6-68,0 0-761,78-54-382,-32 29 224,8-8 0,2 2-1524,0 17-1233,-3 7-1660,-2 5 5359,-5 9 0,-18-5 0,-8 5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6:47.134"/>
    </inkml:context>
    <inkml:brush xml:id="br0">
      <inkml:brushProperty name="width" value="0.04286" units="cm"/>
      <inkml:brushProperty name="height" value="0.04286" units="cm"/>
    </inkml:brush>
  </inkml:definitions>
  <inkml:trace contextRef="#ctx0" brushRef="#br0">320 41 23401,'-61'6'-195,"1"1"1,4-2 0,10 6 82,18 12 89,6 3 23,3 2 23,7 2-23,2 3-23,6 1-44,2 5-202,2-6-135,4-3-245,9-12 43,9-9 46,10-5 268,2-11-22,0-14 157,-6-12 23,-6-17-180,-7 0 179,-8-3-66,-4 5 201,-3 6 44,0 9 270,0 11 269,0 10 314,0 7 269,0 5 583,0 0-1234,0 3-201,0 5-179,9 8-90,4 6-45,10 4-180,2 0-268,0-1-1973,2 4-248,-9-9-2443,0-1 5112,-8-13 0,-5-5 0,0-1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6:47.361"/>
    </inkml:context>
    <inkml:brush xml:id="br0">
      <inkml:brushProperty name="width" value="0.04286" units="cm"/>
      <inkml:brushProperty name="height" value="0.04286" units="cm"/>
    </inkml:brush>
  </inkml:definitions>
  <inkml:trace contextRef="#ctx0" brushRef="#br0">1 1 24657,'19'54'7,"1"1"0,-2-3 1,0-3-502,14 20-514,-8-7-1033,-6-10-1389,-9-16-3453,-1-17 6883,-6-9 0,2-9 0,-4-1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6:47.527"/>
    </inkml:context>
    <inkml:brush xml:id="br0">
      <inkml:brushProperty name="width" value="0.04286" units="cm"/>
      <inkml:brushProperty name="height" value="0.04286" units="cm"/>
    </inkml:brush>
  </inkml:definitions>
  <inkml:trace contextRef="#ctx0" brushRef="#br0">34 31 22123,'-19'-17'-1659,"4"3"-830,15 14 680,0 0 1,0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6:47.985"/>
    </inkml:context>
    <inkml:brush xml:id="br0">
      <inkml:brushProperty name="width" value="0.04286" units="cm"/>
      <inkml:brushProperty name="height" value="0.04286" units="cm"/>
    </inkml:brush>
  </inkml:definitions>
  <inkml:trace contextRef="#ctx0" brushRef="#br0">10 1 21787,'-5'8'2018,"1"-1"-1996,4-7-22,0 0-359,9 116-111,-2-53 234,2 23 0,1 0-55,1-27-23,1-8-22,-7-37-68,-2-15 247,-2-21-22,-1-10-404,0-26 135,0-7 268,0-1 113,0 7 67,0 15 112,0 16 157,0 15 202,2 9 201,7 4-133,8 13-158,12 11 359,9 16-23,24 29-717,-19-21-90,9 8-156,-32-30-248,-4-8-492,-8-6-874,-1-7-1683,-3-3-3923,6-2 7466,-2 0 0,-1 0 0,-2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6:48.397"/>
    </inkml:context>
    <inkml:brush xml:id="br0">
      <inkml:brushProperty name="width" value="0.04286" units="cm"/>
      <inkml:brushProperty name="height" value="0.04286" units="cm"/>
    </inkml:brush>
  </inkml:definitions>
  <inkml:trace contextRef="#ctx0" brushRef="#br0">113 258 21585,'19'-49'-1480,"0"-1"0,11-32 1480,-19 53 269,-7 7 337,-2 8 111,-2 6-67,0 5-178,-7 3-159,-7 0-178,-7 5-46,-10 9-89,1 3 112,-2 8 359,1-1 68,14 2-91,4 7-22,11 4 45,2 7-135,0 2-179,0-4-135,9-5-22,4-7-134,12-6-157,5-6-225,4-10-515,2-3-965,1-5-560,10 0 807,5-10-3699,17-3 5448,6-18 0,-30 16 0,-6-3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6:49.035"/>
    </inkml:context>
    <inkml:brush xml:id="br0">
      <inkml:brushProperty name="width" value="0.04286" units="cm"/>
      <inkml:brushProperty name="height" value="0.04286" units="cm"/>
    </inkml:brush>
  </inkml:definitions>
  <inkml:trace contextRef="#ctx0" brushRef="#br0">27 177 23334,'-6'65'-30,"-1"0"0,1-4 0,3-8-82,9-3-45,-2-12 0,-3-19-23,-1-9-178,0-9-135,0-4 336,0-16-247,0-10 68,-3-16 179,0-5 157,-2 2 90,2 3 66,2 5 181,1 4 134,0 5-90,3 5-67,7 2-22,4 8 44,12-1-247,9-1-111,-3 3-359,6-2-740,-10 4-4911,21-9-1478,-8 12 7510,25-4 0,-39 14 0,0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6:49.578"/>
    </inkml:context>
    <inkml:brush xml:id="br0">
      <inkml:brushProperty name="width" value="0.04286" units="cm"/>
      <inkml:brushProperty name="height" value="0.04286" units="cm"/>
    </inkml:brush>
  </inkml:definitions>
  <inkml:trace contextRef="#ctx0" brushRef="#br0">395 1 22549,'-75'14'-441,"1"-1"0,6 0 0,11 3 374,17 12 67,8-2 44,6-8 24,12-7 0,7-1-46,5-8-22,2 2-90,0-4 0,0 0 23,2 0-68,11 3 46,7 0 66,11 5 23,4-2 0,-3 2 23,1 0-23,-3-1 22,-2 5 45,-6-2 45,-4 6 68,-5-2 67,-4 3 111,-4 5-66,-3 1 44,-2 14-179,-2-13-90,-5 9 1,-4-17-68,-8 0-135,1-2-695,-15 0-156,11-7-650,-7 0-1302,13-7-2330,8-2 5268,3-14 0,5 10 0,0-10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6:59:28.756"/>
    </inkml:context>
    <inkml:brush xml:id="br0">
      <inkml:brushProperty name="width" value="0.04286" units="cm"/>
      <inkml:brushProperty name="height" value="0.04286" units="cm"/>
    </inkml:brush>
  </inkml:definitions>
  <inkml:trace contextRef="#ctx0" brushRef="#br0">1 1 24724,'8'93'0,"0"0"0,0 0 0,-1 0 0,1 0 0,0 0 0,0 0 0,-1-6 0,1 0 0,-1 0 0,1 0 0,-1 0 0,0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6:49.889"/>
    </inkml:context>
    <inkml:brush xml:id="br0">
      <inkml:brushProperty name="width" value="0.04286" units="cm"/>
      <inkml:brushProperty name="height" value="0.04286" units="cm"/>
    </inkml:brush>
  </inkml:definitions>
  <inkml:trace contextRef="#ctx0" brushRef="#br0">4 1 24298,'-2'92'-135,"1"0"1,0-4-1,4-7-313,15 17-1459,0-5 652,2-13-46,-6-17 404,3-16-1582,-6-17 237,0-10-2670,-1-12 4912,-2-5 0,-1-3 0,-4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6:50.107"/>
    </inkml:context>
    <inkml:brush xml:id="br0">
      <inkml:brushProperty name="width" value="0.04286" units="cm"/>
      <inkml:brushProperty name="height" value="0.04286" units="cm"/>
    </inkml:brush>
  </inkml:definitions>
  <inkml:trace contextRef="#ctx0" brushRef="#br0">1 227 23984,'34'-61'-1346,"-1"1"1,-1 6 0,2 14-471,22 31-2040,3 7 3856,3 5 0,-27-2 0,-7 3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6:50.549"/>
    </inkml:context>
    <inkml:brush xml:id="br0">
      <inkml:brushProperty name="width" value="0.04286" units="cm"/>
      <inkml:brushProperty name="height" value="0.04286" units="cm"/>
    </inkml:brush>
  </inkml:definitions>
  <inkml:trace contextRef="#ctx0" brushRef="#br0">247 46 17706,'-16'-17'2870,"3"4"-2265,13 13-246,0 0-336,-54 9 111,31 0-44,-42 12-1,45 1-44,2 6 68,0 2-46,8 0-67,2-4 0,6-10-225,2-5-268,7-9-202,7 0-67,11-9-90,5-10 67,-1-12 292,-3-9 201,-6 0 135,-4 4 157,-6 8 112,-4 9 247,-3 7 292,-3 6-1,0 3 3296,0 1-3677,0 8-202,0 9-22,7 9-45,2 7-224,9-2-382,-2-4-582,0-3-718,-2-8-1210,-1-4-2512,3-6 5628,4-3 0,-9-2 0,0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6:50.887"/>
    </inkml:context>
    <inkml:brush xml:id="br0">
      <inkml:brushProperty name="width" value="0.04286" units="cm"/>
      <inkml:brushProperty name="height" value="0.04286" units="cm"/>
    </inkml:brush>
  </inkml:definitions>
  <inkml:trace contextRef="#ctx0" brushRef="#br0">35 175 24118,'-10'51'-1054,"1"0"1,-7 33 425,16-67 292,0-8 134,2-7 202,2-2 22,1-4 90,-2-13-112,-1-11 0,0-18-67,4-4 22,6 0 45,4 5 0,5 5 224,5 6 943,4 5-472,5 9-695,3 4-202,-2 10-561,-2 3-1120,-8 8-1413,-1 16-3721,1 12 7017,7 14 0,-14-18 0,0-6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6:51.217"/>
    </inkml:context>
    <inkml:brush xml:id="br0">
      <inkml:brushProperty name="width" value="0.04286" units="cm"/>
      <inkml:brushProperty name="height" value="0.04286" units="cm"/>
    </inkml:brush>
  </inkml:definitions>
  <inkml:trace contextRef="#ctx0" brushRef="#br0">38 0 24925,'-11'81'-239,"0"-1"0,1 0 0,4-2-198,11-12 0,4-1-697,-4 1 1,0-1 280,0-7 1,-1-2-246,3 39 685,-2-27-103,1-29-583,2-20-1547,0-14-2085,7-20 4731,-4-11 0,0 5 0,-6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6:51.419"/>
    </inkml:context>
    <inkml:brush xml:id="br0">
      <inkml:brushProperty name="width" value="0.04286" units="cm"/>
      <inkml:brushProperty name="height" value="0.04286" units="cm"/>
    </inkml:brush>
  </inkml:definitions>
  <inkml:trace contextRef="#ctx0" brushRef="#br0">1 351 24208,'36'-77'37,"0"-1"1,1 8 0,4 13-554,41 24-919,3 12-1099,-10 10-1233,-12 8-4281,-14 4 8048,-8 14 0,-19-10 0,-4 9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6:51.879"/>
    </inkml:context>
    <inkml:brush xml:id="br0">
      <inkml:brushProperty name="width" value="0.04286" units="cm"/>
      <inkml:brushProperty name="height" value="0.04286" units="cm"/>
    </inkml:brush>
  </inkml:definitions>
  <inkml:trace contextRef="#ctx0" brushRef="#br0">338 1 23244,'-63'30'-359,"-1"1"1,6-4-1,8-1 112,18 5 135,6-7 112,5-4 0,9-8 0,4-7 45,4-3-45,4-2-583,0 0 471,7 0 67,6 2-45,12 4-246,6-1 291,3 7 45,-3-1 112,-3 6 157,-3 5 23,-4 2 134,-5 7 67,-5 2-22,-7 0 45,0-1-157,-4-4-68,0-1-179,-5-1-90,-7-2-22,-10-6-246,-6-8-673,-4-8-1010,7-18-1479,6-8-3677,11-10 7085,5 4 0,3 14 0,0 7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6:52.155"/>
    </inkml:context>
    <inkml:brush xml:id="br0">
      <inkml:brushProperty name="width" value="0.04286" units="cm"/>
      <inkml:brushProperty name="height" value="0.04286" units="cm"/>
    </inkml:brush>
  </inkml:definitions>
  <inkml:trace contextRef="#ctx0" brushRef="#br0">73 0 24096,'4'89'-83,"0"-1"1,0-7 0,-1-11-545,-3-10-1256,-13-12-1772,-2-13-6099,-9-15 9754,4-11 0,10-7 0,5-2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6:54.353"/>
    </inkml:context>
    <inkml:brush xml:id="br0">
      <inkml:brushProperty name="width" value="0.04286" units="cm"/>
      <inkml:brushProperty name="height" value="0.04286" units="cm"/>
    </inkml:brush>
  </inkml:definitions>
  <inkml:trace contextRef="#ctx0" brushRef="#br0">45 0 24522,'-27'39'-807,"10"0"807,28-7 45,4 8 89,-1 9 23,2 10 0,1 13 0,2 5-45,-1 3-89,-1-1-23,-1-9-90,-2-7-112,-2-11-157,-1-16-179,-2-11-202,0-15-268,-1-5-315,-1-5-426,2 0-987,-1-12-3160,4-5 5896,0-13 0,-6 12 0,0 4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6:54.705"/>
    </inkml:context>
    <inkml:brush xml:id="br0">
      <inkml:brushProperty name="width" value="0.04286" units="cm"/>
      <inkml:brushProperty name="height" value="0.04286" units="cm"/>
    </inkml:brush>
  </inkml:definitions>
  <inkml:trace contextRef="#ctx0" brushRef="#br0">32 206 20711,'-17'-8'2578,"2"1"-2309,15 7-22,0 0-203,4-5 68,9-4 45,13-10 46,12-2-114,10-6-66,2 3-1,-3 0-22,-3 6 0,-7 4-67,-5 5-68,-4 1-224,-8 3-336,-3 0-470,-5 5-674,-5-2-470,0 2-1772,-7 0 4081,4 0 0,-4 0 0,2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6:59:28.985"/>
    </inkml:context>
    <inkml:brush xml:id="br0">
      <inkml:brushProperty name="width" value="0.04286" units="cm"/>
      <inkml:brushProperty name="height" value="0.04286" units="cm"/>
    </inkml:brush>
  </inkml:definitions>
  <inkml:trace contextRef="#ctx0" brushRef="#br0">1 228 24701,'77'-25'44,"1"0"1,0 0 0,-1 0 0,1 0 0,10-4 0,1 0 0,-8 4 0,-19 9-67,-1 13-292,-13 3-225,-13 0-447,-16 0-650,-11 0-494,-8 0-583,0 0 0,0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6:55.803"/>
    </inkml:context>
    <inkml:brush xml:id="br0">
      <inkml:brushProperty name="width" value="0.04286" units="cm"/>
      <inkml:brushProperty name="height" value="0.04286" units="cm"/>
    </inkml:brush>
  </inkml:definitions>
  <inkml:trace contextRef="#ctx0" brushRef="#br0">1 0 24858,'0'71'-179,"12"2"157,23-1 22,6 7 22,-5-5-22,1 1 0,-7-13 0,0-11 0,-12-13-45,-3-15-89,-3-7-248,-6-10-111,4-2 22,-6-4 247,0 0 135,0 0 89,-2-9 22,2-6 1,2-11 44,0-4-45,3-1 23,1-1 22,2 2 0,-2 4 45,2 6 23,-2 7 0,2 5-1,0 2 90,0 4 0,0 0-21,-1 2-24,5 0-45,0 14-44,6 9 89,1 19-44,0 4-23,0 0-90,-5-7-22,0-10-67,-2-10-426,7-9 179,-4-6 0,10-3 112,-5-11 113,3-9-1,3-13 23,-2-6 67,2-1 0,5-15 22,-13 16 1,0-9-23,-14 25 0,-4 2 22,-2 12 0,0 2 23,-2 6 246,0 0-156,0 9 22,-7 8-22,1 9-1,-5 8-22,3 5-45,4 3 1,-2 7-24,4-1 24,0 0-1,0-8 1,2-7-1,0-9-67,9-8-23,5-6-89,16-7-90,8-1-111,13-2-1078,32-21-1591,-17 2-1838,21-22 4820,-29 9 0,-25 13 0,-7 5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6:56.421"/>
    </inkml:context>
    <inkml:brush xml:id="br0">
      <inkml:brushProperty name="width" value="0.04286" units="cm"/>
      <inkml:brushProperty name="height" value="0.04286" units="cm"/>
    </inkml:brush>
  </inkml:definitions>
  <inkml:trace contextRef="#ctx0" brushRef="#br0">118 0 23581,'1'77'0,"4"-4"-68,7-20-111,5 3-68,8 5-66,-1 2 65,2-1 92,0-4-24,-4-10 68,-4-15-179,-3-11-248,-3-12 46,0-7 157,-2-3 224,-2-12 112,-4-2 22,-2-15 45,-2 5 113,-4-5 89,-11 3-90,-4 0 45,-12 5 68,4 8 202,0 7-114,3 4-111,-5 11-134,-3 11 134,-6 11-22,2 5 425,-1 9-447,17-14-68,4 7-45,14-14-45,2 1-45,0 1-22,23 9-67,-3-12-134,22-3-315,-4-14-830,2-6-1209,5-4-2087,3-6 4642,5 3 0,-24-2 0,-2 7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6:56.887"/>
    </inkml:context>
    <inkml:brush xml:id="br0">
      <inkml:brushProperty name="width" value="0.04286" units="cm"/>
      <inkml:brushProperty name="height" value="0.04286" units="cm"/>
    </inkml:brush>
  </inkml:definitions>
  <inkml:trace contextRef="#ctx0" brushRef="#br0">210 11 22953,'-50'27'-382,"1"1"1,-34 23 292,71-21 89,2-2 67,6-2-45,2-8-22,2-6-89,4-4-225,9-6-247,6-1-179,12-9 113,-1-12 245,2-13 248,-8-7 89,-6 1 45,-10 3 157,-4 8 22,-4 6 91,0 12 200,0 5 203,0 5 717,0 0-740,0 5-44,0 3-248,0 12-133,0 4-68,0 11-113,7 2-44,3 6-134,8-5-248,0-2-357,0-7-540,-2-8-1052,-4-6-1929,6-9-5358,-1-2 9618,9-18 0,-13 10 0,0-10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6:57.158"/>
    </inkml:context>
    <inkml:brush xml:id="br0">
      <inkml:brushProperty name="width" value="0.04286" units="cm"/>
      <inkml:brushProperty name="height" value="0.04286" units="cm"/>
    </inkml:brush>
  </inkml:definitions>
  <inkml:trace contextRef="#ctx0" brushRef="#br0">76 0 25643,'-20'84'-120,"-1"1"1,2-4-1,5-4-26,12-18 1,4-4-35,0-2 1,2-3-157,2 38-68,8-21-44,-2-18-360,2-19-290,-4-13-763,0-11-1009,-3-4-1255,1-2 4125,-3-2 0,-2 2 0,-3-2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6:57.389"/>
    </inkml:context>
    <inkml:brush xml:id="br0">
      <inkml:brushProperty name="width" value="0.04286" units="cm"/>
      <inkml:brushProperty name="height" value="0.04286" units="cm"/>
    </inkml:brush>
  </inkml:definitions>
  <inkml:trace contextRef="#ctx0" brushRef="#br0">0 244 24657,'17'-48'33,"-1"0"1,21-32-258,15 50-270,-1 8-66,4 12-808,1 5-964,5 5-963,1 0-1638,-4 7 4933,-1 7 0,-29-4 0,-5 2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6:57.878"/>
    </inkml:context>
    <inkml:brush xml:id="br0">
      <inkml:brushProperty name="width" value="0.04286" units="cm"/>
      <inkml:brushProperty name="height" value="0.04286" units="cm"/>
    </inkml:brush>
  </inkml:definitions>
  <inkml:trace contextRef="#ctx0" brushRef="#br0">255 71 22504,'-55'-6'516,"4"5"-225,27 10 135,-2 6-112,6 5-112,2 1-67,4 0-68,4 2-22,1 1-45,-1 0 0,3 5-90,0-3-67,5 4 22,0-6-134,6-4-179,9-10-202,7-5-113,12-5-66,2-21 89,2-9 157,-6-25 112,-5-5 158,-5 0 313,-8-4 201,-4 26 292,-4 7 293,-4 26 88,0 5 1749,0 0-2421,0 2-90,0 10-22,0 9-90,8 13 0,2 6-248,6-2-446,-1-2-696,-3-9-1099,0-10-1592,0-8 4081,-1-8 0,-3-1 0,-1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6:58.904"/>
    </inkml:context>
    <inkml:brush xml:id="br0">
      <inkml:brushProperty name="width" value="0.04286" units="cm"/>
      <inkml:brushProperty name="height" value="0.04286" units="cm"/>
    </inkml:brush>
  </inkml:definitions>
  <inkml:trace contextRef="#ctx0" brushRef="#br0">0 240 25128,'25'-97'-247,"4"16"179,16 57 46,-5 6 22,-6 10 22,-9 4 46,-8 4 44,-4 0 67,-9 0-22,0 0-112,-4 0-5336,0 0 941,3-3-5481,4 2 9789,1-2 0,-2 3 0,-2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6:59.564"/>
    </inkml:context>
    <inkml:brush xml:id="br0">
      <inkml:brushProperty name="width" value="0.04286" units="cm"/>
      <inkml:brushProperty name="height" value="0.04286" units="cm"/>
    </inkml:brush>
  </inkml:definitions>
  <inkml:trace contextRef="#ctx0" brushRef="#br0">319 0 22751,'-46'9'202,"2"4"-157,14 7-45,0 2 22,-1 7-22,3-3 0,-2 4 67,6-4 23,2-2-1,8-5-66,5-4-23,3-4 0,4-3-23,0-2-21,2 0-1,0-2-22,0 0 22,4 0 45,9 0 0,7 0 22,10 1 1,0 3 44,1 2-45,-2 4 23,-3-2 112,8 7-112,-14-4-45,8 5 0,-13-5-68,0 3 1,-5 0-45,4 7 112,-10-7 45,2 2 22,-6-8 90,0 0 68,0-2 66,-2 0-112,-7 0-157,-6-2-22,-9 2-89,-3-2-247,-1-4-292,-2 0-650,8-4-987,4-7-1345,10-13-2667,5-11 6277,20-12 0,-12 18 0,12 4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7:00.068"/>
    </inkml:context>
    <inkml:brush xml:id="br0">
      <inkml:brushProperty name="width" value="0.04286" units="cm"/>
      <inkml:brushProperty name="height" value="0.04286" units="cm"/>
    </inkml:brush>
  </inkml:definitions>
  <inkml:trace contextRef="#ctx0" brushRef="#br0">101 229 22123,'75'-57'-2085,"-12"8"1951,-39 19 89,-7 8 45,-11 5 89,-2 3 46,-4 2 22,0 2-68,0 0-44,-9 6-23,-2 0 68,-11 4 67,-1 0 45,-2 11 112,-2 4 90,1 11 179,2 5-270,-1 1-134,5 2 337,-4 1-179,4-3 44,2-2-135,8-2-111,5-5 89,6 8-201,10-9-23,8 3-23,11-11-133,4-6-136,0-1-2174,18-4 179,-12-2-987,19-1-5447,-16 0 8721,0-3 0,-19 2 0,-6-2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7:00.546"/>
    </inkml:context>
    <inkml:brush xml:id="br0">
      <inkml:brushProperty name="width" value="0.04286" units="cm"/>
      <inkml:brushProperty name="height" value="0.04286" units="cm"/>
    </inkml:brush>
  </inkml:definitions>
  <inkml:trace contextRef="#ctx0" brushRef="#br0">1 41 19589,'6'19'4956,"-1"-3"-4710,-5-16-66,0 0-203,-4 54-156,3-17-113,-2 42-44,3-37 44,0-12 91,0-11-46,0-11-22,0-4-67,0-4 89,0 0 157,0-4-67,0-11 1,3-9-24,5-18 1,7-6-292,4-5 90,7-1 381,0 8 44,2 12 831,-4 15-315,-4 11 46,-3 6-1,3 4-179,-2 9 45,4 8-157,-3 9-22,1 5-68,-2 3-112,-2 2-68,-4 5-44,-4 1-112,-2 2-179,-4-3-247,3-7-583,-1-4-1054,1-12-1457,4-5-3991,-1-9 7623,8-2 0,-7-4 0,0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6:59:30.471"/>
    </inkml:context>
    <inkml:brush xml:id="br0">
      <inkml:brushProperty name="width" value="0.04286" units="cm"/>
      <inkml:brushProperty name="height" value="0.04286" units="cm"/>
    </inkml:brush>
  </inkml:definitions>
  <inkml:trace contextRef="#ctx0" brushRef="#br0">0 1 22886,'0'82'358,"1"-4"-268,1-25-23,0 8 0,-2 3-22,0 11-22,0 4-1,3 5-22,5 3 0,4-7 0,6-3 0,0-13-67,5-13-135,2-17-201,2-16 21,3-11 113,-2-25-45,3-14 135,-4-28 0,-2-13 22,-5-4 134,-6 7 68,-4 0 0,-6 31 201,-2 8 203,-2 25-23,1 6-22,2 9-248,0 14-66,5 20-45,2 17 0,8 6-45,21 13-23,-1-25-22,18-3-22,-7-31-22,-1-12-23,3-12 89,6-59-22,-20 2 0,-17 6 1,-4-4-1,-7-29 0,-5 1-45,-8 11-157,-9 16-313,-9 22-673,-10 20-1525,-4 26-6748,-10 59 9506,20-5 0,-1 9 0,23-39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7:01.208"/>
    </inkml:context>
    <inkml:brush xml:id="br0">
      <inkml:brushProperty name="width" value="0.04286" units="cm"/>
      <inkml:brushProperty name="height" value="0.04286" units="cm"/>
    </inkml:brush>
  </inkml:definitions>
  <inkml:trace contextRef="#ctx0" brushRef="#br0">415 0 25150,'8'79'-337,"0"-1"203,2-24 44,1 3 23,-8-3-22,2-3-1,-5-7 90,0-6-67,0-9-248,0-9-88,0-4-135,0-8-45,2-4 67,0-3 23,2-1 359,-2-1 134,0-9 45,-2-4 156,0-6 158,0 0-45,0 4 22,-7 6-44,-2 4 21,-10 4-21,-1 2-45,-4 0-46,2 0 1,-1 0-45,2 0 23,-2 4-68,1 6 0,-3 9 0,-5 8 0,-4 10 23,-4 1 21,2 6 203,-4 8-247,16-13 1,-1 3-69,16-19 1,2-3-45,2-1-22,1 8-1,2-3 1,0 3 22,2-9 0,10-6-22,7-6-23,20-2-90,9-6-89,17-15-157,9-6 223,2-11-537,1 2-874,-15 5-808,-12 7-1703,-15 2-4507,-11 4 8587,-10 8 0,-5 0 0,-5 6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7:01.713"/>
    </inkml:context>
    <inkml:brush xml:id="br0">
      <inkml:brushProperty name="width" value="0.04286" units="cm"/>
      <inkml:brushProperty name="height" value="0.04286" units="cm"/>
    </inkml:brush>
  </inkml:definitions>
  <inkml:trace contextRef="#ctx0" brushRef="#br0">0 246 23849,'58'-40'-515,"-8"0"335,-16 6 46,-6 2-68,-8 0 45,-7 6 22,-7 6-89,-4 7 23,-2 7 178,0 4 23,-4 2 68,-7 0 66,-4 0 112,-7 3 69,3 5 21,1 6-45,0 6 23,4 4-45,0 4-44,2 0 21,2 5 23,0-4-44,4 2-46,2-5-45,3-1-67,2-1 90,17 0-157,11 0-89,20-6-180,6 1-225,3-8-2039,20 7-135,-22-8-1928,10 5 4596,-29-11 0,-17 0 0,-4-4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7:02.138"/>
    </inkml:context>
    <inkml:brush xml:id="br0">
      <inkml:brushProperty name="width" value="0.04286" units="cm"/>
      <inkml:brushProperty name="height" value="0.04286" units="cm"/>
    </inkml:brush>
  </inkml:definitions>
  <inkml:trace contextRef="#ctx0" brushRef="#br0">33 257 22706,'-18'62'-1547,"4"-14"1121,14-36 112,2-8 314,1-3 45,2-2 336,-1-11 68,-2-4-68,-2-10-225,0-7-111,0-2-45,0-6 0,0-2-22,7-1 22,3 2 89,10 6 46,2 10 112,0 9 22,5 9 224,6 4-224,17 4-269,13 4-67,13 2-516,-1 4-650,-6-3-1839,-14-2 3072,-8-5 0,-23 0 0,-6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7:03.841"/>
    </inkml:context>
    <inkml:brush xml:id="br0">
      <inkml:brushProperty name="width" value="0.04286" units="cm"/>
      <inkml:brushProperty name="height" value="0.04286" units="cm"/>
    </inkml:brush>
  </inkml:definitions>
  <inkml:trace contextRef="#ctx0" brushRef="#br0">444 46 24791,'-64'-22'-157,"2"6"68,6 11 66,2 4 23,9 0 0,5 1 45,7 0 22,8 0 23,4 5-23,9 7 23,0 10-90,5 8 44,0 9-21,3 7 22,3 11-22,1 12-1,1 14-383,9 14 361,-5-43 0,2 0 0,3 1 0,0 1 0,-1-3 0,0 0-141,1 7 1,0-2 6,1 13-135,-2-5-471,-6-50-852,-2-11-919,1-5-7320,-2-10 9104,0-7 0,0 3 0,0 0 1</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7:04.102"/>
    </inkml:context>
    <inkml:brush xml:id="br0">
      <inkml:brushProperty name="width" value="0.04286" units="cm"/>
      <inkml:brushProperty name="height" value="0.04286" units="cm"/>
    </inkml:brush>
  </inkml:definitions>
  <inkml:trace contextRef="#ctx0" brushRef="#br0">1 302 25150,'67'-52'119,"1"-1"1,-3 5-1,-5 8-119,14 17-67,-2 5-112,-12 6-225,-9 6-246,-15 3-605,-7 2-1166,-9-2-876,-1-5-2263,-3-1 5560,2-4 0,-9 6 0,-2 2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7:04.478"/>
    </inkml:context>
    <inkml:brush xml:id="br0">
      <inkml:brushProperty name="width" value="0.04286" units="cm"/>
      <inkml:brushProperty name="height" value="0.04286" units="cm"/>
    </inkml:brush>
  </inkml:definitions>
  <inkml:trace contextRef="#ctx0" brushRef="#br0">6 1 25374,'-2'82'90,"-2"12"-90,8-40 0,0 2-1084,-3 8 1,0 2 1049,0 5 0,0 1 0,-1 0 1,0-2 152,0-8 0,0-2-141,2 38-113,3-30 51,5-22-970,3-20-1031,2-12-1099,1-9-552,4-5 3736,4 0 0,-11 0 0,0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7:05.078"/>
    </inkml:context>
    <inkml:brush xml:id="br0">
      <inkml:brushProperty name="width" value="0.04286" units="cm"/>
      <inkml:brushProperty name="height" value="0.04286" units="cm"/>
    </inkml:brush>
  </inkml:definitions>
  <inkml:trace contextRef="#ctx0" brushRef="#br0">381 6 20621,'-57'-3'67,"5"0"-44,24 3-1,-1 0 90,-5 4 134,4 5 2,-2 6-159,6 5 23,3 0 90,3-1-202,4 1-45,4 3-22,3 5 22,2 8 23,3 6 22,3 3 67,1-1-22,0-4-45,10-12-45,3-8-224,13-12-23,2-5-134,3-6-201,1-16-203,-2-6 202,-2-17 157,-10 6 404,-2 0 67,-9 10 314,-3 7 246,-2 7 68,-2 6 0,0 4 2063,0 2-2333,4 7-66,4 9-158,6 11-66,7 12-68,0-1-135,4 4-448,-5-6 134,-2-8-1860,-1-7-134,-2-11-3499,7-4 5942,7-6 0,-11 0 0,0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7:05.580"/>
    </inkml:context>
    <inkml:brush xml:id="br0">
      <inkml:brushProperty name="width" value="0.04286" units="cm"/>
      <inkml:brushProperty name="height" value="0.04286" units="cm"/>
    </inkml:brush>
  </inkml:definitions>
  <inkml:trace contextRef="#ctx0" brushRef="#br0">387 0 23289,'-69'18'-150,"-1"0"1,6-2 0,11 1-9,25 7 24,1 2 67,7 0 44,0-2 23,8 1-22,0-8-1,6 0-21,2-9-91,3-2-112,1-4-402,0-2 401,10 0 69,5 0 90,16 0 89,2 0 22,4 3 68,-1 2 111,-4 4 69,-1 3-46,-3 2 45,-4 4-45,0-2 90,-8 4 23,-4 1-69,-7 3-88,-3 4-136,-2 2 24,-12-2-1,-9 3 0,-15-5-67,-6 0-134,2-8-202,1-8-494,7-5-3564,-6-20-830,21-9 5224,-3-12 0,20 12 0,0 9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7:05.894"/>
    </inkml:context>
    <inkml:brush xml:id="br0">
      <inkml:brushProperty name="width" value="0.04286" units="cm"/>
      <inkml:brushProperty name="height" value="0.04286" units="cm"/>
    </inkml:brush>
  </inkml:definitions>
  <inkml:trace contextRef="#ctx0" brushRef="#br0">0 1 24589,'15'93'-82,"0"1"0,-1-1 0,-1-4-109,-3-19 0,-2-2-1148,-1 1 1,0-1 1102,-2-6 1,-1-3-1,0-7 1,-1-2-58,2 30-1298,-1-26-581,2-17-3142,0-19 5314,9-10 0,-9-7 0,5-1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7:06.326"/>
    </inkml:context>
    <inkml:brush xml:id="br0">
      <inkml:brushProperty name="width" value="0.04286" units="cm"/>
      <inkml:brushProperty name="height" value="0.04286" units="cm"/>
    </inkml:brush>
  </inkml:definitions>
  <inkml:trace contextRef="#ctx0" brushRef="#br0">343 0 24948,'-57'19'-516,"0"1"0,5-4 1,8 2 67,8 11 291,6-4 157,5 0 224,7-5-45,4-6-22,8-6 68,2-2-136,4-6-89,0 2 45,2 0 45,9 2 111,6 0 24,12 5-23,3 1 22,8 4-45,1 4-22,5 0-22,0 0-68,-4 0-67,-7-4 0,-9-2-202,-10-1-314,-8-4-1143,-7 0-2825,-1 1 4484,0 5 0,0-5 0,0 3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6:59:30.783"/>
    </inkml:context>
    <inkml:brush xml:id="br0">
      <inkml:brushProperty name="width" value="0.04286" units="cm"/>
      <inkml:brushProperty name="height" value="0.04286" units="cm"/>
    </inkml:brush>
  </inkml:definitions>
  <inkml:trace contextRef="#ctx0" brushRef="#br0">0 1 21136,'49'80'142,"0"0"0,-3 0 1,-9-1-143,-21-18 0,-6-1-475,-1 3 1,0-2 328,-3-6 0,-1-2-841,1 32-747,-4-26-2862,0-31 4635,-2-14 0,0-14 0,0 0 1</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7:07.500"/>
    </inkml:context>
    <inkml:brush xml:id="br0">
      <inkml:brushProperty name="width" value="0.04286" units="cm"/>
      <inkml:brushProperty name="height" value="0.04286" units="cm"/>
    </inkml:brush>
  </inkml:definitions>
  <inkml:trace contextRef="#ctx0" brushRef="#br0">530 4 22796,'-53'-2'-426,"0"0"582,14 2 92,-7 0-24,-4 11-68,-1 6 24,1 11-68,3 7-67,5 3-23,6 5-22,10 5 0,7 0 90,9 0-45,4-5 0,4-9-45,2-6 0,2-12-90,9-9-269,11-3 45,14-9-67,12-18-202,2-12-180,1-17 68,-5-2 315,-10 5 200,-9 9 180,-11 8 90,-6 14 246,-6 7 180,-2 5 246,-2 4-448,0 0 919,0 2-941,1 0-23,2 0-135,6 11-22,3 13-22,12 21-68,0 17 23,6 12-45,-6 0-22,-4-3-90,-7-11-247,-7-11-470,-2-13-1055,-2-16-1075,2-9-2759,4-9 5718,3-14 0,-4 9 0,0-10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7:07.995"/>
    </inkml:context>
    <inkml:brush xml:id="br0">
      <inkml:brushProperty name="width" value="0.04286" units="cm"/>
      <inkml:brushProperty name="height" value="0.04286" units="cm"/>
    </inkml:brush>
  </inkml:definitions>
  <inkml:trace contextRef="#ctx0" brushRef="#br0">0 0 24477,'4'89'82,"-1"0"0,0-4 1,1-6-106,12 15 1,-1 1-68,2-4-564,0-8 497,-2-4 22,-4-11 5,-3-9-498,-4-11-515,-2-11-853,-2-13-829,0-8-1749,0-10 4680,4-5 1,-4-1 0,4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7:08.428"/>
    </inkml:context>
    <inkml:brush xml:id="br0">
      <inkml:brushProperty name="width" value="0.04286" units="cm"/>
      <inkml:brushProperty name="height" value="0.04286" units="cm"/>
    </inkml:brush>
  </inkml:definitions>
  <inkml:trace contextRef="#ctx0" brushRef="#br0">8 229 14792,'-2'1'4125,"0"-1"-1928,2 0-1838,-4-72 111,10 42-66,1-52-157,13 61-67,2 10-24,4 2-66,0 6-23,0 2-67,-1 1-45,-1 0 23,0 0-23,1 5 23,1 5-1,0 6 23,-2 4 23,-4 0-1,-8-2 45,-4 0 23,-7 1 22,-1 1-45,-1 8-67,-14 0 0,-6 3-22,-11 1 22,-2-4-90,6-6-291,4-10-1794,7-7-224,7-5-2264,4 0 4663,4 0 0,2 0 0,0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7:08.766"/>
    </inkml:context>
    <inkml:brush xml:id="br0">
      <inkml:brushProperty name="width" value="0.04286" units="cm"/>
      <inkml:brushProperty name="height" value="0.04286" units="cm"/>
    </inkml:brush>
  </inkml:definitions>
  <inkml:trace contextRef="#ctx0" brushRef="#br0">1 0 23513,'24'85'179,"1"-1"1,-2-4-1,1-8-179,10 4-67,-3 1-247,-5-7-246,-6-5-203,-8-9-223,-5-14-225,-4-13-627,-2-12-1570,3-10-3566,-2-4 6974,4-3 0,-4 0 0,0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7:09.164"/>
    </inkml:context>
    <inkml:brush xml:id="br0">
      <inkml:brushProperty name="width" value="0.04286" units="cm"/>
      <inkml:brushProperty name="height" value="0.04286" units="cm"/>
    </inkml:brush>
  </inkml:definitions>
  <inkml:trace contextRef="#ctx0" brushRef="#br0">13 292 20038,'-3'-12'3767,"0"2"-3364,3 10-156,0 0-337,28-90 1,-7 54 21,1-17 1,3 4-45,8 25 112,-3 14 67,-1 3 22,-7 7-21,1 7 44,-3 7-22,-2 7 0,-4 6-46,-2-1 46,-8 3-45,0-2-23,-4 4-22,0-3-45,-4 7 23,-7 5-23,-10 4 0,-8 3-22,-7-3 22,-2-4-111,0-9-136,3-5-156,3-8-495,8-6-1299,1-6-1479,12-10-4238,1-15 7959,11-10 0,-1 7 0,2 2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7:10.045"/>
    </inkml:context>
    <inkml:brush xml:id="br0">
      <inkml:brushProperty name="width" value="0.04286" units="cm"/>
      <inkml:brushProperty name="height" value="0.04286" units="cm"/>
    </inkml:brush>
  </inkml:definitions>
  <inkml:trace contextRef="#ctx0" brushRef="#br0">404 0 24321,'-53'4'22,"-1"1"-44,14 4 22,-3 4 0,1 10 22,2 0-22,7 4 22,1-3-22,6 2 0,6-6 0,6-4 0,9-7-44,3-5 21,2-2-22,0-2 23,0 2-68,5-2 45,9 2-22,10-2 67,10 0 0,6 0 0,5 0 0,1 0 0,0 7 0,-5 6 89,-7 9-22,-6 5 24,-7 0 21,-8-2-23,-4-3-21,-7-4-46,0-1 23,-2 1 0,0 0-23,-28 11-67,5-11-89,-27 8-23,14-15-202,0-3-448,7-5-3543,1-8 247,15-14-4013,3-12 8116,18-15 0,-5 19 0,5 5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7:10.350"/>
    </inkml:context>
    <inkml:brush xml:id="br0">
      <inkml:brushProperty name="width" value="0.04286" units="cm"/>
      <inkml:brushProperty name="height" value="0.04286" units="cm"/>
    </inkml:brush>
  </inkml:definitions>
  <inkml:trace contextRef="#ctx0" brushRef="#br0">0 1 24589,'21'66'-28,"0"1"0,0 0 0,7 28 0,-4-7-39,-12-34 0,-3-3-34,-1 1 0,0-2-191,9 37 1,-4-17-157,4-19-427,-5-19-694,-2-15-808,0-9-1636,-2-7-3364,2-1 7377,3 0 0,-6 0 0,0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7:10.566"/>
    </inkml:context>
    <inkml:brush xml:id="br0">
      <inkml:brushProperty name="width" value="0.04286" units="cm"/>
      <inkml:brushProperty name="height" value="0.04286" units="cm"/>
    </inkml:brush>
  </inkml:definitions>
  <inkml:trace contextRef="#ctx0" brushRef="#br0">0 228 25038,'25'-49'-718,"-1"0"1,25-36-1211,-2 61-1189,2 8 449,-1 11-4709,5 7 7377,1 16 0,-23-12 0,-7 12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7:11.002"/>
    </inkml:context>
    <inkml:brush xml:id="br0">
      <inkml:brushProperty name="width" value="0.04286" units="cm"/>
      <inkml:brushProperty name="height" value="0.04286" units="cm"/>
    </inkml:brush>
  </inkml:definitions>
  <inkml:trace contextRef="#ctx0" brushRef="#br0">201 0 17818,'5'4'3363,"0"0"-2802,-5-4-202,0 0-359,-30 1 22,8 14 90,-24 3 135,17 13 224,3-1-23,2 1-44,8-1-91,4 5-133,8-6-180,3 1-45,1-10-179,0-10-269,12-5-269,7-5 22,15-11-158,4-12 46,0-14 427,-5-11 178,-5 2 180,-8 6 67,-8 10 67,-5 11 157,-5 11 314,0 5 336,-2 3 1100,0 0-1459,0 3-246,0 10-22,9 10-23,0 16-44,11 5-180,-2 8 0,-2-6-449,1-6-829,-3-13-1547,4-13-2108,3-7 4933,7-14 0,-12 6 0,0-6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7:11.370"/>
    </inkml:context>
    <inkml:brush xml:id="br0">
      <inkml:brushProperty name="width" value="0.04286" units="cm"/>
      <inkml:brushProperty name="height" value="0.04286" units="cm"/>
    </inkml:brush>
  </inkml:definitions>
  <inkml:trace contextRef="#ctx0" brushRef="#br0">17 323 25553,'-5'51'-1390,"1"0"1,-4 32 110,8-59 113,0-12 359,2-4 449,0-8 358,0 0 201,0-8 46,-2-7-67,0-14-1,0-8 22,0-10-21,0-6 0,2-6-1,2-3-67,7 4-90,13 3 584,12 10-315,21 8-291,11 10 0,13 15-359,5 5-650,-8 9-672,-7 14-1436,-18 9-4887,-13 19 8004,-13 12 0,-14-25 0,-6 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6:59:31.062"/>
    </inkml:context>
    <inkml:brush xml:id="br0">
      <inkml:brushProperty name="width" value="0.04286" units="cm"/>
      <inkml:brushProperty name="height" value="0.04286" units="cm"/>
    </inkml:brush>
  </inkml:definitions>
  <inkml:trace contextRef="#ctx0" brushRef="#br0">117 0 20105,'-64'35'0,"12"-8"0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7:11.676"/>
    </inkml:context>
    <inkml:brush xml:id="br0">
      <inkml:brushProperty name="width" value="0.04286" units="cm"/>
      <inkml:brushProperty name="height" value="0.04286" units="cm"/>
    </inkml:brush>
  </inkml:definitions>
  <inkml:trace contextRef="#ctx0" brushRef="#br0">1 1 26204,'8'86'-104,"0"0"1,0 0 0,0-4 0,-1-1 0,-1-9-110,-3-4 0,-1-6-351,0-2 0,1-3-154,1 35-90,0-25-492,0-28-919,2-19-1884,4-13-3565,2-16 7668,0-13 0,-4 9 0,-4-7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7:11.886"/>
    </inkml:context>
    <inkml:brush xml:id="br0">
      <inkml:brushProperty name="width" value="0.04286" units="cm"/>
      <inkml:brushProperty name="height" value="0.04286" units="cm"/>
    </inkml:brush>
  </inkml:definitions>
  <inkml:trace contextRef="#ctx0" brushRef="#br0">1 349 25733,'59'-80'-187,"1"0"0,-4 8 0,1 14-709,31 26-1145,-8 15-1905,-17 9-4148,-12 6 8094,-14 20 0,-17-14 0,-6 14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7:18.238"/>
    </inkml:context>
    <inkml:brush xml:id="br0">
      <inkml:brushProperty name="width" value="0.04286" units="cm"/>
      <inkml:brushProperty name="height" value="0.04286" units="cm"/>
    </inkml:brush>
  </inkml:definitions>
  <inkml:trace contextRef="#ctx0" brushRef="#br0">308 0 23917,'-49'29'22,"3"-1"-44,20-12-1,0 3 1,2-1-1,2 2 1,4-2 22,1 2 45,1-8-45,2 2 22,4-5 1,0-2-23,6 2 0,-3-3-45,2 0 0,-1 0-22,3-4 22,0 2 0,2-4 23,1 2-90,0-2 112,0 2 0,0 0 0,1 2 0,9 0 0,0 0-23,10-2 23,0 2 23,2 1-23,1 6 0,1 3 22,-2 5 23,-4-1 0,-2 2 0,-6 1-23,0-4 0,-3 1-22,0-3 23,-2-4-46,-2-2 1,0-1 0,-3-2-1,2 2 23,-2 2 0,0 1 23,0 5 66,-2 11-66,-1-5 44,-4 5-22,-1-11-1,1-3 24,-1-1-46,0-2-22,0-2-22,0-4-113,0-2-672,-7-2-269,3 0-1031,-3 0-1369,5 0-3900,3 0 7376,2 0 0,2 0 0,3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7:18.991"/>
    </inkml:context>
    <inkml:brush xml:id="br0">
      <inkml:brushProperty name="width" value="0.025" units="cm"/>
      <inkml:brushProperty name="height" value="0.025" units="cm"/>
    </inkml:brush>
  </inkml:definitions>
  <inkml:trace contextRef="#ctx0" brushRef="#br0">1 1 24575,'0'0'0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2:28.490"/>
    </inkml:context>
    <inkml:brush xml:id="br0">
      <inkml:brushProperty name="width" value="0.04286" units="cm"/>
      <inkml:brushProperty name="height" value="0.04286" units="cm"/>
    </inkml:brush>
  </inkml:definitions>
  <inkml:trace contextRef="#ctx0" brushRef="#br0">1 902 23222,'49'-17'67,"-3"4"-45,-16 13 1,-1 0 21,-1 0 24,0 0-1,1 0 23,-2 0-45,-2-2 0,-1 0 22,-4-2 45,3-2-67,1 2-1,0-4 1,5 2 0,-1-4 22,4 0-22,3 0-23,0 0 1,2 4-23,-5-1 0,-2 4 23,-5-4-23,-3 6 22,1-4 1,-2 3 22,13-6-23,-10 3 23,11-4 0,-12 3-1,1 2-21,-2-2-1,7 4-22,-11-2 23,4 2-23,-10 0 0,0 2 0,0-2 0,3 0 0,0-3 22,4-2-22,-1-1 0,11-3 22,-7 2-22,5 0 0,-13 3 0,-1 4 0,-5-2 0,2 2 0,-4-2 0,10-4 0,-4 2 0,11-2 0,-5-3 0,2 4 0,0-5 0,-2 6 0,0 1 23,-1 1-23,1-2 0,11-4 0,-6 1 0,8-2 0,-7 1 0,2 2 0,-2-4 0,0 2 0,-3 0 0,8-3 0,-9 4 0,8-6 0,-10 5 0,2-4 0,2 0 0,-2 2 0,0-2 0,-1 3 22,-3-1 1,9-6-23,-7 7-23,4-4 23,-6 7 0,2-3 0,0-2 0,5-4 23,0-1-23,13-9 22,-10 5-22,10-5 22,-10 9-22,2 1 0,-2 3 0,-2 2-22,-5 2 22,-3 2 22,0 0 1,8-7-23,-3 4 0,7-5 22,-10 7-22,0 1 0,-2 0 0,-4 0 0,1 0 23,-3 2-23,-1 2 22,-2 2 23,-5 0-23,0 2 1,-2-2-3902,0 2 403,-7 0-3025,4 0 6501,-5 0 0,6 0 0,2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2:31.784"/>
    </inkml:context>
    <inkml:brush xml:id="br0">
      <inkml:brushProperty name="width" value="0.04286" units="cm"/>
      <inkml:brushProperty name="height" value="0.04286" units="cm"/>
    </inkml:brush>
  </inkml:definitions>
  <inkml:trace contextRef="#ctx0" brushRef="#br0">0 49 24365,'48'-6'157,"-3"1"-90,-16-2-22,-2 2-22,0 0-1,-3 2-22,-2 0 0,-1 2-620,-3 0 620,0 1 0,-4 0 22,5 0 0,-8 0 1,6 0-1,-1 0 1,-7 0 642,7 0-643,-9 0-22,5 0 23,-2 0-1,0 0 23,0 0 45,-1 0-23,0 0-22,-3 0 0,-1 0 22,-3 0-22,4 0-23,-2 0 1,2 0-1,-4 0-22,2 0 22,0 0 1,2 0-23,2 0 0,-2 0 22,-2 0-22,-1 0 0,0 0 0,2 0 23,5 0-23,-1 0 22,2 0-22,-1 0 0,-2 0 22,0 0-22,1 0 0,-2 0 0,3-2 0,-1 0 0,5-2 0,-5 2 0,4 0 0,-7 2 0,2 0 0,0 0 23,2 0-23,-2 0 0,11 0 0,-9 0 0,8 0 0,-6 0 0,2 0 0,2 0 0,-2 0 0,2 0 0,-2 0 0,1 0 0,7 0 0,-7 0 0,2 0 0,-5 0 22,-4 0-22,0 0 0,-1 0 0,0 0 0,0 0 0,-2 0 0,0 0 23,-4 0-9854,0 0 8365,6 0 0,-5 0 0,5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3:44.662"/>
    </inkml:context>
    <inkml:brush xml:id="br0">
      <inkml:brushProperty name="width" value="0.04286" units="cm"/>
      <inkml:brushProperty name="height" value="0.04286" units="cm"/>
    </inkml:brush>
  </inkml:definitions>
  <inkml:trace contextRef="#ctx0" brushRef="#br0">0 262 20172,'35'6'68,"-3"-4"-68,-14-12 0,0 0-23,-4 4-89,0-2 90,-3 2-1,0 0-21,-2-3 44,-3 0 89,0-4-44,-2-3 0,-2-2-23,2 0 1,-2-3-23,0 2 0,0-2-23,0 3 23,-2 3 0,2 2 23,-2 8-23,0-2 0,0 7 268,0-2-268,0 0 24,0 0 20,0-2 1,0 0-45,0 0 90,0 2-68,0 0 45,0 2-44,-2 0-23,2 0 0,-2 0 0,0 0 22,0 0 68,-4 0-46,0 0 24,-4 0-24,2 4 46,-3 4-45,2 2 68,-2 8-113,2-4 0,0 6 0,1-1 0,3 3 0,2 2 0,3 0 0,0-4 0,0-1 0,0-3-23,0 11 23,0-4-22,3 7 22,5-5 0,3-5 0,6 4 0,6-1-23,-3 0 0,3-9 23,-8-1-67,-2-11 67,2 2-22,-3 0 22,2-4 0,7 7 0,0-5-23,8 5 1,3-7-1,-2 2-66,3-2 22,-3-5 22,0-6-45,-2-10-44,-6-4-696,3-11-134,-12 15-718,-2 1-515,-7 16-1659,-4 4 3856,2 0 0,-2 0 0,2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3:45.226"/>
    </inkml:context>
    <inkml:brush xml:id="br0">
      <inkml:brushProperty name="width" value="0.04286" units="cm"/>
      <inkml:brushProperty name="height" value="0.04286" units="cm"/>
    </inkml:brush>
  </inkml:definitions>
  <inkml:trace contextRef="#ctx0" brushRef="#br0">1 0 21652,'53'52'314,"-2"5"-314,-7-1-23,1 7-66,4 3-23,-3-4 0,-4-7 0,-3-11 45,-9-13-1,-2-9-67,-10-8-201,-6-8-135,-5-3-134,-5-3-449,0 0-3116,-2 0-1144,0-5 5314,0-5 0,0 2 0,0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3:45.715"/>
    </inkml:context>
    <inkml:brush xml:id="br0">
      <inkml:brushProperty name="width" value="0.04286" units="cm"/>
      <inkml:brushProperty name="height" value="0.04286" units="cm"/>
    </inkml:brush>
  </inkml:definitions>
  <inkml:trace contextRef="#ctx0" brushRef="#br0">19 591 16002,'-11'-14'2511,"3"3"-2063,8 11 46,0 0-248,0-1 203,9-10-91,2-10-111,13-14-90,0-9-45,5-10-67,1-1 22,2-5-67,-2 4 0,-4 5 0,-5 9 0,-7 12-22,-2 11-1,-4 7 23,-4 8 23,1-1-23,-4 2 0,4-1 0,0-3 0,4-2-45,0-4-717,-2-1 67,-3 5-493,-2 2-517,-2 7-8126,0 0 9811,0 12 1,0-9-1,0 10 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3:46.134"/>
    </inkml:context>
    <inkml:brush xml:id="br0">
      <inkml:brushProperty name="width" value="0.04286" units="cm"/>
      <inkml:brushProperty name="height" value="0.04286" units="cm"/>
    </inkml:brush>
  </inkml:definitions>
  <inkml:trace contextRef="#ctx0" brushRef="#br0">0 0 22213,'54'78'313,"-4"1"-313,-24-8-44,2 5 44,-3 8-23,-1-9 1,-2-9-45,-4-11-113,-2-15-268,-4-7-337,-4-13-493,-3-6-739,-3-8-1392,2-5-1254,-4-1 4663,2-14 0,-2 11 0,0-11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6:59:31.371"/>
    </inkml:context>
    <inkml:brush xml:id="br0">
      <inkml:brushProperty name="width" value="0.04286" units="cm"/>
      <inkml:brushProperty name="height" value="0.04286" units="cm"/>
    </inkml:brush>
  </inkml:definitions>
  <inkml:trace contextRef="#ctx0" brushRef="#br0">1 38 19567,'42'79'971,"0"1"1,0-1 0,-3-62-972,0 41 0,4 23 0,-13-43-79,-24-79 1,-7-24 55,6 13 1,1 0-840,12-43 862,4 22 272,1 19-227,3 28 677,2 14-140,5 30-201,5 19-45,6 32 1,-2 19-169,-21-40 0,-1 1 12,14 45-113,-3-7-67,-5-12 0,-5-15-247,-4-17-694,-9-17-6749,0-22 7797,-3-35 0,-2 15 0,0-17 1</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3:46.652"/>
    </inkml:context>
    <inkml:brush xml:id="br0">
      <inkml:brushProperty name="width" value="0.04286" units="cm"/>
      <inkml:brushProperty name="height" value="0.04286" units="cm"/>
    </inkml:brush>
  </inkml:definitions>
  <inkml:trace contextRef="#ctx0" brushRef="#br0">4 227 15195,'-2'-9'2197,"0"2"-1659,2 7 225,0 0-629,7-53 23,2 31 135,9-42-23,-4 46-157,5 0-23,-4 4 24,2 4-46,-3 2-22,2 6-45,-2 0-45,2 2-67,1 0-23,0 0 45,2 0 90,-3 6-22,0 4 22,-1 6 22,-4 4 23,0 3 22,-4-2-44,-2 6 45,-2-6-46,0-2 68,-3-3-1,2-6 46,-2-2 44,0-1 135,-5 0-135,-5 0-44,-10 3-68,-2-2-67,-2 2 0,4-2-67,2-2-113,4 0-67,2 0-21,1-2-226,3 2-380,-4-4-4328,-1 0-1322,5-2 6524,-1 0 0,9 0 0,0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3:47.454"/>
    </inkml:context>
    <inkml:brush xml:id="br0">
      <inkml:brushProperty name="width" value="0.04286" units="cm"/>
      <inkml:brushProperty name="height" value="0.04286" units="cm"/>
    </inkml:brush>
  </inkml:definitions>
  <inkml:trace contextRef="#ctx0" brushRef="#br0">270 43 19612,'-38'-23'112,"3"5"23,19 17 22,-2 1-68,-1 0-44,-1 0-23,0 5 46,2 3-24,0 10 68,2 2-89,1 4-1,0 0 1,5 1-23,3-2 0,5 2 0,0-5 0,2 0-23,0-3 1,0-3-23,2 0 23,3-2-68,6 0-67,4 0 23,3 0-1,1-2 68,0-2-23,-5-4 112,9-3-22,-8-1 0,6 0 0,-5 0 0,0 0 0,-2-5 23,3-9-1,-4-3 1,2-6 22,-4 3-23,-2 0 46,-3-1-24,-2-1 1,0 1 45,-4-8-68,2 10-22,-2-7 23,0 12 21,-5 0-44,-4 2 0,-5 2 0,-5 4-44,1 2-68,-8 4-830,-10 0-202,5 2-739,-7 4-2018,16 0 3901,8 2 0,6-4 0,6-2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3:48.201"/>
    </inkml:context>
    <inkml:brush xml:id="br0">
      <inkml:brushProperty name="width" value="0.04286" units="cm"/>
      <inkml:brushProperty name="height" value="0.04286" units="cm"/>
    </inkml:brush>
  </inkml:definitions>
  <inkml:trace contextRef="#ctx0" brushRef="#br0">533 68 19814,'-66'-19'-202,"0"0"0,6 1 1,8 6 268,21 12-45,-1 7 113,-1 4 66,0 10-89,0 2-66,5 4-46,1-1-23,8 0 23,4-2-23,5-3-22,6-1 23,-2-4 0,6 2 22,-2-8-68,2 0 24,0-4 44,7-2 22,5-2 0,10 0 113,18-2-113,-10 0 24,11 0-2,-18 0-21,0 0 22,-7 0-45,2 0 22,-6 1-44,1 7 22,-2-1 67,-2 4-45,-2-5 23,-2 2 22,-1-2 45,-2 0 45,0 4-23,-2-6 113,0 7-23,-17 6-89,-7 1-68,-14 5-67,-3-7 0,6-2-22,2-4-90,5 0-403,4-2-1302,-3-1-604,10-2-1727,-2-2 4148,13-3 0,2 0 0,4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3:49.218"/>
    </inkml:context>
    <inkml:brush xml:id="br0">
      <inkml:brushProperty name="width" value="0.04286" units="cm"/>
      <inkml:brushProperty name="height" value="0.04286" units="cm"/>
    </inkml:brush>
  </inkml:definitions>
  <inkml:trace contextRef="#ctx0" brushRef="#br0">120 201 22571,'-12'-43'-67,"4"6"45,26 16-113,-4 3 135,-4 2-22,-1 4 22,-4 2 0,0 6 0,-5 0 22,2 4 68,-2 0-45,0-1-23,0-2 0,0-2 1,-5-2-23,-3 0-23,-5 0 23,0 3-22,1 3 44,0 1 1,0 0 22,0 0-23,0 0 45,2 0-22,-1 0 23,4 0 22,0 0-23,4 0-45,2 1-22,1 0 0,-2 4 23,1 1-1,0 15 0,-3-3 1,2 12-23,-4-5 0,2 4 22,2 3-22,0 0 0,2 5 0,0 4 0,0-9 23,0-3-23,0-14 44,3-7-44,9 2 23,8 0-23,8-4-90,23 2 45,-12-6-111,14 0-114,-19-2-66,-6 0-314,-1 0-875,-11-4-739,3-2-1637,-5-6-3969,4-4 7870,5-2 0,-10 7 0,1 3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3:49.968"/>
    </inkml:context>
    <inkml:brush xml:id="br0">
      <inkml:brushProperty name="width" value="0.04286" units="cm"/>
      <inkml:brushProperty name="height" value="0.04286" units="cm"/>
    </inkml:brush>
  </inkml:definitions>
  <inkml:trace contextRef="#ctx0" brushRef="#br0">554 50 20441,'-60'-14'0,"-1"0"0,5 1 0,7 4 45,11 15-23,-2 6-22,1 8 68,1 4-23,4 3-23,1-1 23,7-2-45,0-4 23,4-4-23,8-8-45,2 0-113,9-4 91,1-2 67,2 1-22,0-1 22,0 4-23,0 2 23,0 2 0,7-1 23,3 0 44,8-7 23,4 2-23,16-4-44,-9 0-1,15 0 1,-16 0-1,16 16 0,-15-5 1,11 15-23,-20-11 0,-2-2 22,-6-5 1,-6-4 44,-1-2 67,-5-2 203,2 4 111,-11 5-403,-12 6 22,-9 3-67,-7-1 0,2-1-179,4-3-315,-2-4-380,5-3-516,0-4-1479,5 0-2401,5-4 5270,7-12 0,6 8 0,5-8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4:14.818"/>
    </inkml:context>
    <inkml:brush xml:id="br0">
      <inkml:brushProperty name="width" value="0.04286" units="cm"/>
      <inkml:brushProperty name="height" value="0.04286" units="cm"/>
    </inkml:brush>
  </inkml:definitions>
  <inkml:trace contextRef="#ctx0" brushRef="#br0">478 99 20912,'-32'-38'-67,"1"5"45,11 23 22,-4 2 22,6 2 0,-2 4 1,5 0 22,-1 2-23,-4 0 0,-2 0 46,-4 9-46,-3 8-22,1 9 67,-2 11-22,1-1 0,2 9 23,0-1 66,7 0 90,0-1 0,10-6-134,1-4 202,6 9-180,2-13 0,1 10-23,0-14 91,10 13-90,5-15-1,13 9-66,5-20-1,3-2-22,6-5-22,0-3-68,-2 0-247,1-2-223,-9 0-539,-1 0-874,-7 0-6031,7-5 8004,-9 2 0,-3-3 0,-10 4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4:15.336"/>
    </inkml:context>
    <inkml:brush xml:id="br0">
      <inkml:brushProperty name="width" value="0.04286" units="cm"/>
      <inkml:brushProperty name="height" value="0.04286" units="cm"/>
    </inkml:brush>
  </inkml:definitions>
  <inkml:trace contextRef="#ctx0" brushRef="#br0">260 0 20128,'-38'7'963,"1"5"-783,12 4-112,-3 11-24,-4 8-44,4 3 0,2 2 0,8-1-22,5-3 44,5 1-22,4-5 0,2-2 0,2-1 180,0-6-180,7 0 0,9-6 0,12-7-68,11-5 1,9-9 67,2-16-22,3-9-68,2-44 90,-23 21 90,-5-21-1,-26 34-89,-18 2-44,-7 11-2378,-37 10-1726,18 6-3610,-8 10 7758,29 15 0,12-10 0,5 9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4:15.904"/>
    </inkml:context>
    <inkml:brush xml:id="br0">
      <inkml:brushProperty name="width" value="0.04286" units="cm"/>
      <inkml:brushProperty name="height" value="0.04286" units="cm"/>
    </inkml:brush>
  </inkml:definitions>
  <inkml:trace contextRef="#ctx0" brushRef="#br0">0 79 19029,'81'-44'2265,"-17"9"-1817,-64 48 45,9 11-224,3 18-179,12 15-23,-1 5 68,0 2-1,-5-6-111,-2-12-23,-3-15-112,-1-15-315,-3-9-44,2-7 1,-3 0 200,4-12 270,2-9 23,-2-17 22,5-7-22,5-23-1,-3 18 45,4-11 1,-9 25-46,0 8-22,-4 6 157,-2 12 179,-3 5 584,1 5-517,2 0-22,4 12 67,4 7-156,0 15-68,2 6-134,-1 2-45,0 3-45,2-1 0,-3 0-202,4 6-67,-9-23-381,-2 2-651,-6-25-806,-2-2-1391,4-4-1233,3-14 4731,4-7 0,-3 2 0,-2 4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4:16.403"/>
    </inkml:context>
    <inkml:brush xml:id="br0">
      <inkml:brushProperty name="width" value="0.04286" units="cm"/>
      <inkml:brushProperty name="height" value="0.04286" units="cm"/>
    </inkml:brush>
  </inkml:definitions>
  <inkml:trace contextRef="#ctx0" brushRef="#br0">0 14 22841,'18'48'100,"-1"0"1,14 37-78,-15-45 22,-2-4-45,0-10-45,-2-10-202,-2-9-45,-2-5-44,-3-2 0,-1 0 224,2 0 112,0-11 67,4-11-67,2-18 0,2-8-67,3-5 44,0 5-21,2 6 21,-4 10 23,-2 16 179,-3 7 337,0 9 23,3 18 43,5 18 1,4 28-134,0 18-180,-4 2-202,-4-7-67,-2-19-2018,1-20-1390,3-33-1458,11-37 4866,4-31 0,-11 19 0,-2 2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4:16.854"/>
    </inkml:context>
    <inkml:brush xml:id="br0">
      <inkml:brushProperty name="width" value="0.04286" units="cm"/>
      <inkml:brushProperty name="height" value="0.04286" units="cm"/>
    </inkml:brush>
  </inkml:definitions>
  <inkml:trace contextRef="#ctx0" brushRef="#br0">149 265 23132,'18'-60'-314,"0"10"314,-8 34-22,0-2-68,-6 0-22,-2-4 0,-2 1-45,0-2 112,-7 5-45,-4 7 90,-7 5 45,-3 4 0,-1 2 45,-4 11 111,2 7 46,-2 12 45,6 10-1,2-2 45,8 5-112,5-1 225,3 5-135,2-1-90,3 0-22,9-5 0,6-9-135,8-8-67,0-10-45,5-8-291,-2-5-359,8-6-942,-1-10-1636,3-13-3319,1-11 6592,-2-1 0,-17 17 0,-5 7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6:59:36.090"/>
    </inkml:context>
    <inkml:brush xml:id="br0">
      <inkml:brushProperty name="width" value="0.04286" units="cm"/>
      <inkml:brushProperty name="height" value="0.04286" units="cm"/>
    </inkml:brush>
  </inkml:definitions>
  <inkml:trace contextRef="#ctx0" brushRef="#br0">493 0 24679,'28'42'67,"1"0"0,20 39-44,-49-30-1,6 8 1,-6 6-23,2 5 0,-2 10 0,0 4-772,0 5 772,0-1 0,0-3 0,0-10 0,2-11 258,0-9-258,2-13 109,0-12-132,0-2 1,0-13-1,-2 1 339,1-3-383,-2-6 22,1 0-22,-2-5-113,0-2 180,-4-5 45,-9-11-45,-8-12 0,-12-10 0,-3-9 0,-4 2 23,0 2-23,3 7 22,3 7-22,1 8 22,5 4-22,0 7 23,2 2-1,4 2 1,1 4-1,1 0 0,0 2-22,0 0 0,-1 6 0,-1 6 23,0 6-23,2 8 0,2-2 0,4 0 0,1-3-23,3-3 23,0-2-44,5 0 44,2-2 0,3 5 0,0 1 22,0 4-22,0 0 0,0-4-22,0-2 22,0-7 0,0-3 0,0-2 0,2-2 0,-2-2 0,4 2 0,-4-4 0,4 2 22,-4-2-22,5 0 0,1 4 0,6 2 0,6 6 22,11 5-22,-1-2 0,5 1 0,-6-7 23,-1-1-23,3-2 0,5-2 0,4-2 0,5-2 0,5 0-23,25 0 23,-20-9-22,17-5 0,-30-12-1,-1-4 1,-6-2-45,-2 2-90,-7 4-741,-1 1-178,-10 12-830,-4 0-1165,-7 11-4686,-2 0 7757,-9 2 0,7 0 0,-7 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4:17.201"/>
    </inkml:context>
    <inkml:brush xml:id="br0">
      <inkml:brushProperty name="width" value="0.04286" units="cm"/>
      <inkml:brushProperty name="height" value="0.04286" units="cm"/>
    </inkml:brush>
  </inkml:definitions>
  <inkml:trace contextRef="#ctx0" brushRef="#br0">183 34 22930,'-7'-19'1099,"1"4"-1032,6 15-493,0 0 67,-51 18 359,30 0 90,-38 21 22,44-1 135,5 4 134,2-1-112,4-1 0,2-3-157,2-4-67,0-4-45,9-3 22,9-4 1,12-3-23,12-3-45,3-6 45,14-4-45,16-4-67,19-7-56,-40-5 0,1-3-464,1-3 0,-2-3-523,-3-6 1,-2-2-2882,33-27-4663,-20 8 8699,-20 7 0,-21 20 0,-12 7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4:17.487"/>
    </inkml:context>
    <inkml:brush xml:id="br0">
      <inkml:brushProperty name="width" value="0.04286" units="cm"/>
      <inkml:brushProperty name="height" value="0.04286" units="cm"/>
    </inkml:brush>
  </inkml:definitions>
  <inkml:trace contextRef="#ctx0" brushRef="#br0">0 0 25508,'8'90'-8,"0"-1"1,1-2 0,3-5-4,5-22 0,2-4-292,0 0 0,0-2 79,14 39 27,-1-23-476,-6-23-904,-6-24-1517,-3-12-1973,-5-9-3474,-2-16 8603,-4-9 0,-4 4 1,-2 0-1</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4:17.703"/>
    </inkml:context>
    <inkml:brush xml:id="br0">
      <inkml:brushProperty name="width" value="0.04286" units="cm"/>
      <inkml:brushProperty name="height" value="0.04286" units="cm"/>
    </inkml:brush>
  </inkml:definitions>
  <inkml:trace contextRef="#ctx0" brushRef="#br0">40 224 22280,'-18'-1'2578,"3"0"-2308,15 1 66,0 0-336,-7 2 89,21-5-22,3-10-67,28-14 0,7-11-201,4-4-270,3 3-628,-5 10-1098,3 8-1121,-5 13-1682,-3 4 5000,-1 8 0,-24-3 0,-5 2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4:18.110"/>
    </inkml:context>
    <inkml:brush xml:id="br0">
      <inkml:brushProperty name="width" value="0.04286" units="cm"/>
      <inkml:brushProperty name="height" value="0.04286" units="cm"/>
    </inkml:brush>
  </inkml:definitions>
  <inkml:trace contextRef="#ctx0" brushRef="#br0">224 1 24051,'-63'49'-22,"8"-5"-23,25-17 45,6-3 45,6 4-45,5-4 0,4-2-23,2-6 1,5-5 22,0-5-23,2 0-21,5-4 44,5 0 0,8-2 0,8 0 0,2 2 22,5 0-22,0 4 22,0-2 23,-3 4 0,-1-2 67,-3 2-44,0 1 44,-6 3-22,-4 6-46,-8 4 1,-5 11 0,-6 3-45,-16 8-67,-10-6-561,-18-8-986,-3-12-2646,0-11 4260,5-14 0,21 5 0,6-7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21:40:07.998"/>
    </inkml:context>
    <inkml:brush xml:id="br0">
      <inkml:brushProperty name="width" value="0.04286" units="cm"/>
      <inkml:brushProperty name="height" value="0.04286" units="cm"/>
    </inkml:brush>
  </inkml:definitions>
  <inkml:trace contextRef="#ctx0" brushRef="#br0">0 0 21876,'22'87'471,"-4"-8"-292,-18-36-44,0 3-68,0-1-44,0 3-23,0 1-23,0-1-67,1 3-89,9 1 90,2 3-23,6 1-68,-3-1-67,-6-5 135,-5-8-112,-2-9-426,-2-11-359,0-8-448,0-8-1099,0-4-2422,0-2 4978,5 0 0,-3 0 0,3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21:40:08.686"/>
    </inkml:context>
    <inkml:brush xml:id="br0">
      <inkml:brushProperty name="width" value="0.04286" units="cm"/>
      <inkml:brushProperty name="height" value="0.04286" units="cm"/>
    </inkml:brush>
  </inkml:definitions>
  <inkml:trace contextRef="#ctx0" brushRef="#br0">580 1 21943,'-57'40'-44,"-7"-1"66,4-9 91,-10 3-24,0-2-22,8-2 1,6-5-46,13-6-22,8-3 0,11-4 0,7-2-22,7-4-46,2-2-21,6-3-1,0 0 0,2 4 45,0 0 0,0 2 45,6 2-44,2-4 44,11 0 22,2 0 23,6 0-23,-4 0 68,-4 3 224,-3 0-157,-10-1-68,5 1-89,-6 1-22,10 2-45,5 2-90,10 2 0,9-2 45,7 2 67,0 0 0,1 1 23,-8 2-23,-6-3-291,-11-1-315,-8-7-671,-7 2-1324,-3-6-2533,0 0 5179,5-2 0,-5 0 0,3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21:40:09.397"/>
    </inkml:context>
    <inkml:brush xml:id="br0">
      <inkml:brushProperty name="width" value="0.04286" units="cm"/>
      <inkml:brushProperty name="height" value="0.04286" units="cm"/>
    </inkml:brush>
  </inkml:definitions>
  <inkml:trace contextRef="#ctx0" brushRef="#br0">1 1 22370,'7'98'134,"-1"-10"-67,-6-39 0,0-3-44,2-4-1,7-5-22,6-7-67,7-6-23,1-8-66,5-8-24,0-5-67,5-3 46,3-9 22,2-11-113,-2-14 23,-4-12 22,-7-3-201,-3-19 157,-10 22 179,-2-4 112,-9 33 22,-1 9 68,0 7 1613,0 1-1613,0 17-23,0 9-44,0 25-1,0 5-22,4 7 0,-1-1-45,4-6-112,-3-7-268,4-13-517,-2-10-785,4-14-1748,7-7-3005,11-14 6480,14-16 0,-17 11 0,0-9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21:40:10.247"/>
    </inkml:context>
    <inkml:brush xml:id="br0">
      <inkml:brushProperty name="width" value="0.04286" units="cm"/>
      <inkml:brushProperty name="height" value="0.04286" units="cm"/>
    </inkml:brush>
  </inkml:definitions>
  <inkml:trace contextRef="#ctx0" brushRef="#br0">0 0 21697,'24'75'-120,"1"0"1,-3-3 0,-3-5-106,1 19-22,-6 1 113,-4-4 134,-6-7 22,-3-7 46,-1-13 44,0-9 0,0-15 0,0-8-45,0-14-67,0-5-112,2-5-179,0 0 89,6-5 45,2-14-45,8-14-22,4-13 0,2-4 67,1 10-67,-3 9-90,-2 13 156,-4 7 91,-1 4 67,-4 2 23,4 1 89,6 1-89,1 2 22,7 1-23,-9 0 90,1 3 67,-5 7-44,0 8-1,-2 6-44,1 14-45,-2-9-45,2 5 22,-3-10 46,-2-2-1,-4 0 134,-2-2 135,-4-3 91,0-1-136,-2 0 1,-30 3-225,0-9-22,-30 0-45,10-10-157,2-10-359,8-3-717,10-9-1077,11 5-4461,11 6 6771,4 7 0,6 2 0,0 2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21:40:10.780"/>
    </inkml:context>
    <inkml:brush xml:id="br0">
      <inkml:brushProperty name="width" value="0.04286" units="cm"/>
      <inkml:brushProperty name="height" value="0.04286" units="cm"/>
    </inkml:brush>
  </inkml:definitions>
  <inkml:trace contextRef="#ctx0" brushRef="#br0">15 76 17975,'80'19'-2242,"-10"-14"1838,-36-24 404,-10-4 68,-7 5 223,-10 4 270,-4 6 156,-3 0 91,-9 4-113,-7 0-135,-12 2-112,-3 2-246,2 0-89,3 0-69,6 0-21,1 2 44,5 6 23,2 2-1,0 11-66,2 5 44,0 5 45,2 6 426,4 14-381,2-10-157,8 6-135,7-27-200,12-6-204,10-11-357,5-1-787,6-2-6208,17 0 7891,-14 0 0,-6 0 0,-26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21:40:11.247"/>
    </inkml:context>
    <inkml:brush xml:id="br0">
      <inkml:brushProperty name="width" value="0.04286" units="cm"/>
      <inkml:brushProperty name="height" value="0.04286" units="cm"/>
    </inkml:brush>
  </inkml:definitions>
  <inkml:trace contextRef="#ctx0" brushRef="#br0">166 262 19746,'-6'-18'1502,"1"4"-919,5 14-986,0 0-68,-16 49-22,9-24 112,-15 39 112,13-43 269,3-4 45,3-9 224,3-4 44,0-2 91,0-2-158,-2 0-134,-2 0-21,-6-11-46,-2-2-45,-6-14-23,4 2-22,0-2 22,5 2 23,4-1-22,2-4-1,6 0-66,14-2 22,6 4 67,15 6 0,-1 10-23,3 7-178,3 5-472,6-4-605,11-3-1771,-6-7 0,2-2 3049,33-10 0,-3-2 0,-48 16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6:59:36.687"/>
    </inkml:context>
    <inkml:brush xml:id="br0">
      <inkml:brushProperty name="width" value="0.04286" units="cm"/>
      <inkml:brushProperty name="height" value="0.04286" units="cm"/>
    </inkml:brush>
  </inkml:definitions>
  <inkml:trace contextRef="#ctx0" brushRef="#br0">335 1 21966,'-70'13'381,"5"6"-291,33 14-1,-1 5 1,5 0-45,0 3 45,6 4 22,3 2-22,4 2-23,4-2 0,7-1-22,0 0 22,4-5 0,0-3-22,0-1-45,9-5 0,9-4 0,12-4 0,12-14 0,5-3 0,5-14-22,4-16 22,-3-15-23,-5-18-44,-6-6 45,-12 1-1,-11-1 23,-9 3 23,-7-23-23,-4 22 22,-10-12-22,-6 36 0,-11 10-112,-3 14-1009,-31 7-134,8 16-359,-21 5-876,18 11-2151,8-3 4641,6-7 0,22-9 0,7-4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21:40:13.476"/>
    </inkml:context>
    <inkml:brush xml:id="br0">
      <inkml:brushProperty name="width" value="0.04286" units="cm"/>
      <inkml:brushProperty name="height" value="0.04286" units="cm"/>
    </inkml:brush>
  </inkml:definitions>
  <inkml:trace contextRef="#ctx0" brushRef="#br0">49 30 22683,'-27'77'-67,"5"-6"67,22-19-22,0-2-1,0-6 23,0-9-22,0-13-157,0-10-180,0-9-246,0-3 560,6-7 45,2-14 45,8-14-45,2-16-90,0-5 22,-2-3-89,-1 1-67,-1 11-22,-1 10 133,-2 21 113,-7 7 0,4 9 404,1 4-202,9 11-90,8 9 23,6 14-45,2 2-46,1 0-44,3-5-134,17 8-225,-12-16-381,10 1-695,-23-20-1098,-3-5-516,-5-6 3049,15-40 0,-22 29 0,10-29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21:40:13.926"/>
    </inkml:context>
    <inkml:brush xml:id="br0">
      <inkml:brushProperty name="width" value="0.04286" units="cm"/>
      <inkml:brushProperty name="height" value="0.04286" units="cm"/>
    </inkml:brush>
  </inkml:definitions>
  <inkml:trace contextRef="#ctx0" brushRef="#br0">50 103 20352,'74'-16'-1525,"-15"-1"1525,-49 3 67,-4-1-22,-6 3 22,0 2 24,-6 0-24,-4 5-22,-6 2-23,-8 3 314,0 0-89,-3 14-45,2 4 44,0 13-67,9 1 91,0-2-69,10-1-22,2 1-111,4 2-24,0 1-44,11 5 23,11 0-1,41 3-268,-2-18-90,26-4-225,-18-23-583,-3-14-1142,-6-6 2286,-4-27 0,-29 27 0,-2-6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21:40:14.256"/>
    </inkml:context>
    <inkml:brush xml:id="br0">
      <inkml:brushProperty name="width" value="0.04286" units="cm"/>
      <inkml:brushProperty name="height" value="0.04286" units="cm"/>
    </inkml:brush>
  </inkml:definitions>
  <inkml:trace contextRef="#ctx0" brushRef="#br0">1 1 21943,'13'73'-398,"1"-1"0,0 1 0,6 28 1,0-8-29,-2-32 0,2-6-764,0-4 1,1-4 135,23 36 404,2-22 977,-4-13-327,-8-18 203,-11-13-315,-7-9-963,-10-7-1459,-1-1-1582,-4-3 4116,2-9 0,-2 6 0,1-4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21:40:14.519"/>
    </inkml:context>
    <inkml:brush xml:id="br0">
      <inkml:brushProperty name="width" value="0.04286" units="cm"/>
      <inkml:brushProperty name="height" value="0.04286" units="cm"/>
    </inkml:brush>
  </inkml:definitions>
  <inkml:trace contextRef="#ctx0" brushRef="#br0">62 105 19634,'-34'-23'2713,"7"5"-2578,27 18 66,0 0-201,81-18-134,-29 12-135,6-4 0,3 0-740,6 6-269,-7 2-157,-9 0-67,-9 1-853,-11-2-2509,-3-1 4864,-6 2 0,-10 0 0,-3 2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21:40:14.954"/>
    </inkml:context>
    <inkml:brush xml:id="br0">
      <inkml:brushProperty name="width" value="0.04286" units="cm"/>
      <inkml:brushProperty name="height" value="0.04286" units="cm"/>
    </inkml:brush>
  </inkml:definitions>
  <inkml:trace contextRef="#ctx0" brushRef="#br0">20 179 20935,'61'-30'-1973,"1"0"0,-5 2 0,-12 2-292,-25 0 1570,-8 7 695,-7 7 964,-5 6 538,-9 4-157,-7 2-313,-10 0-314,-6 0-337,-2 6-45,2 2-134,-1 6-157,3 2-23,4 1-22,6 1 269,7 4 45,6 2 89,4 5 24,3 5-114,0 4 24,12 3-46,9-2-224,15-5-67,8-12-22,5-11-448,5-7-562,5-8-1076,4-9-1547,5-6-2645,-2-5 6300,-1 6 0,-30 8 0,-9 6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21:40:15.388"/>
    </inkml:context>
    <inkml:brush xml:id="br0">
      <inkml:brushProperty name="width" value="0.04286" units="cm"/>
      <inkml:brushProperty name="height" value="0.04286" units="cm"/>
    </inkml:brush>
  </inkml:definitions>
  <inkml:trace contextRef="#ctx0" brushRef="#br0">485 0 20262,'-81'12'-635,"0"0"0,6-1 0,11 5 231,15 23 404,8-4 45,3-6 111,13-11 69,7-5 21,9-8-156,7-2-90,0-3 45,2 2 22,12 2 67,11 2-111,17 0 22,13-2-45,7 0-23,2-2-89,-1 4-45,-10 3 113,-10 4 44,-13 1 44,-11 3 203,-9 1-67,-4 6 156,-4 2-67,-9 0 45,-11-1-225,-16-4 68,-8-2-470,-27-9-360,25-2-1031,-12-6-2153,38-13 3857,6-4 0,11 2 0,3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21:40:15.802"/>
    </inkml:context>
    <inkml:brush xml:id="br0">
      <inkml:brushProperty name="width" value="0.04286" units="cm"/>
      <inkml:brushProperty name="height" value="0.04286" units="cm"/>
    </inkml:brush>
  </inkml:definitions>
  <inkml:trace contextRef="#ctx0" brushRef="#br0">1 0 23110,'5'60'-143,"-1"1"1,3 1 0,1 0-37,2-6 0,1-1-1385,4 4 1,0 0 1283,1 2 0,2 0-258,0-5 0,2-2 637,-1-5 0,1-4-704,16 22 534,-6-29-2574,-8-21-2064,-5-30 4709,-1-28 0,-7 16 0,0-12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21:40:16.160"/>
    </inkml:context>
    <inkml:brush xml:id="br0">
      <inkml:brushProperty name="width" value="0.04286" units="cm"/>
      <inkml:brushProperty name="height" value="0.04286" units="cm"/>
    </inkml:brush>
  </inkml:definitions>
  <inkml:trace contextRef="#ctx0" brushRef="#br0">37 56 22796,'-20'-22'246,"4"5"-335,16 17-472,0 0-470,95-7-426,-39 5 432,9-2 0,1 1-253,-5 5 931,-9 7 347,-13 5 673,-11 7 224,-10 2-113,-10 2-156,-5 2 199,-3 4-401,0-1-67,-9 0-203,-5-2-156,-16-4-134,-9-5-68,-7-5-313,-8-6-158,4-4-291,4-4-516,11-2-1950,14-12-2915,10-2 6345,11-13 0,1 15 0,1 2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21:40:16.529"/>
    </inkml:context>
    <inkml:brush xml:id="br0">
      <inkml:brushProperty name="width" value="0.04286" units="cm"/>
      <inkml:brushProperty name="height" value="0.04286" units="cm"/>
    </inkml:brush>
  </inkml:definitions>
  <inkml:trace contextRef="#ctx0" brushRef="#br0">109 54 23648,'-30'47'-561,"-1"-1"0,-17 36 315,64-38 156,9-8 90,23-8 0,8-14 45,3-7-45,-1-7 45,-8-20-45,-11-13 0,-14-25-112,-12-10-68,-10 1-133,-17 12-1055,-14 16-202,-24 21-268,-16 27-1099,-2 21-897,3 19 3834,18 4 0,21-22 0,16-12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21:40:16.971"/>
    </inkml:context>
    <inkml:brush xml:id="br0">
      <inkml:brushProperty name="width" value="0.04286" units="cm"/>
      <inkml:brushProperty name="height" value="0.04286" units="cm"/>
    </inkml:brush>
  </inkml:definitions>
  <inkml:trace contextRef="#ctx0" brushRef="#br0">30 271 21809,'-16'-7'1839,"2"1"-1638,14 6-201,19 92-179,-3-38 11,-1 8 0,2-1-303,6-10-67,-5-17 336,-7-18 202,-5-9 359,-4-7-158,-2-9-88,-9-13-23,-5-16 22,-4-16-90,1-7-22,11-7 0,2-5-67,6-2-45,15 1-23,2 10 0,15 15 90,-6 20 1,-2 14 44,-7 12-68,1 3-470,8 14-538,-2-3-718,13 11-873,-7-9-1145,5-5 3812,5-5 0,-20-3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6:59:04.769"/>
    </inkml:context>
    <inkml:brush xml:id="br0">
      <inkml:brushProperty name="width" value="0.04286" units="cm"/>
      <inkml:brushProperty name="height" value="0.04286" units="cm"/>
    </inkml:brush>
  </inkml:definitions>
  <inkml:trace contextRef="#ctx0" brushRef="#br0">0 1 21921,'10'15'2130,"-3"-3"-1816,-7-12-224,0 0-68,5 126-1925,-3-50 1903,1 14 0,-1 2 0,-2 5 169,0-4-281,0-11-180,0-11-336,0-15-470,0-13-965,0-9-314,0-12 259,0-5-2680,0-11 4858,0 0 1,0-6 0,0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6:59:37.467"/>
    </inkml:context>
    <inkml:brush xml:id="br0">
      <inkml:brushProperty name="width" value="0.04286" units="cm"/>
      <inkml:brushProperty name="height" value="0.04286" units="cm"/>
    </inkml:brush>
  </inkml:definitions>
  <inkml:trace contextRef="#ctx0" brushRef="#br0">1 194 24141,'25'94'650,"-5"-1"-516,-20-27-21,0 9-23,1-3-23,7 1-22,4-9-23,6-9-22,2-13-22,0-13-46,0-11-44,-1-10-23,3-5-44,0-10 22,4-16 135,0-17-23,1-18-67,-3-9 23,0-1 89,-10 2-23,1 9 23,-8 9 23,0 11-23,-4 16 89,-2 8 90,-1 11 180,0 2-224,2 0-46,2 9-66,2 9 22,6 14-45,2 7 0,7 2 0,5-3-45,6-1 22,2-5 23,-2-6-44,1-8-136,11-10 90,-5-6 23,6-24 45,-14-11 22,-7-27-23,-6-11 23,-1-7-22,-8-7-1,-2 1-21,-5 5-1,-2 11-90,0 17-66,-2 21-46,-5 15-538,-6 13-1098,-5 23-696,-3 9-1927,4 18 4506,5-2 0,7-20 0,5-9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21:40:17.234"/>
    </inkml:context>
    <inkml:brush xml:id="br0">
      <inkml:brushProperty name="width" value="0.04286" units="cm"/>
      <inkml:brushProperty name="height" value="0.04286" units="cm"/>
    </inkml:brush>
  </inkml:definitions>
  <inkml:trace contextRef="#ctx0" brushRef="#br0">83 1 24141,'-15'68'-1009,"0"0"0,0 0 0,-6 30 0,6-4 33,13-21 1,4-4-233,-2-5 0,0-2 244,0-8 0,0-4-135,0 24-702,0-29-3177,0-24 5008,0-14 1,0-7-1,0 0 1</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21:40:17.488"/>
    </inkml:context>
    <inkml:brush xml:id="br0">
      <inkml:brushProperty name="width" value="0.04286" units="cm"/>
      <inkml:brushProperty name="height" value="0.04286" units="cm"/>
    </inkml:brush>
  </inkml:definitions>
  <inkml:trace contextRef="#ctx0" brushRef="#br0">1 349 25508,'50'-53'-421,"1"0"1,-1 0 0,18-20 0,-8 15-1239,-4 28-180,-19 11 471,-19 13-44,-9 3-382,-9 13-470,-9 9-68,-6 11-1681,-5 2 4013,0-4 0,10-13 0,5-7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21:40:18.382"/>
    </inkml:context>
    <inkml:brush xml:id="br0">
      <inkml:brushProperty name="width" value="0.04286" units="cm"/>
      <inkml:brushProperty name="height" value="0.04286" units="cm"/>
    </inkml:brush>
  </inkml:definitions>
  <inkml:trace contextRef="#ctx0" brushRef="#br0">549 79 21630,'-79'-22'246,"1"0"1,6 2 0,7 6-113,4 14-22,7 1-22,6 7 67,13 4 22,9 3-134,10 0 0,7-3-45,5-2-22,2 5-23,2 1 22,2 8 1,11 2 22,6 2 22,12-2-22,8 3 23,5 1-23,10 4 0,5 5 22,3 3-22,1 2-11,-21-10 0,-1 2-12,13 15 1,10 16-23,-42-26-67,-9-5-68,-9-6 68,-11-3 112,-14-5-22,-19-4-1,-15-8 1,-36-4 0,27-13-1,-15-11-66,39-16 89,10-21-68,14-18 46,7-21-296,12 42 1,3-1 306,5-2 0,5 2 11,2 3 0,5 4-286,35-29 219,-6 27-68,-5 25-157,-13 14-470,-8 11-202,-10 9-100,-8 6-1716,-3 5-1782,-1 1 4562,2-8 0,-2-6 0,0-5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21:40:19.302"/>
    </inkml:context>
    <inkml:brush xml:id="br0">
      <inkml:brushProperty name="width" value="0.04286" units="cm"/>
      <inkml:brushProperty name="height" value="0.04286" units="cm"/>
    </inkml:brush>
  </inkml:definitions>
  <inkml:trace contextRef="#ctx0" brushRef="#br0">263 2 22302,'-52'-2'45,"4"18"-45,9 30 0,3 14 45,-2 11-23,12-3 1,10 5 66,9-5 1,7-3 0,14-4-68,12-7 1,21-10-23,14-10-68,5-13 1,5-11-23,2-5 46,-3-12 21,-1-17 23,-9-22 45,-8-23 0,-18-12 0,-13-3-1,-13 3-44,-22 9-201,-20 15-897,-27 12-540,-18 16-1029,-5 12-1459,7 6 4126,13 8 0,32 0 0,11 3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21:40:19.769"/>
    </inkml:context>
    <inkml:brush xml:id="br0">
      <inkml:brushProperty name="width" value="0.04286" units="cm"/>
      <inkml:brushProperty name="height" value="0.04286" units="cm"/>
    </inkml:brush>
  </inkml:definitions>
  <inkml:trace contextRef="#ctx0" brushRef="#br0">0 1 24388,'14'76'-90,"-1"0"0,0 1 0,-2-4 1,0-2-1,-3-5-22,-5-4 0,-3-5-599,0 2 1,0-1 542,1-6 0,0-3-460,5 39-381,0-21-3,9-21-782,-2-17-1319,6-17-1596,3-9 4709,2-24 0,-8 14 0,-4-15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21:40:20.008"/>
    </inkml:context>
    <inkml:brush xml:id="br0">
      <inkml:brushProperty name="width" value="0.04286" units="cm"/>
      <inkml:brushProperty name="height" value="0.04286" units="cm"/>
    </inkml:brush>
  </inkml:definitions>
  <inkml:trace contextRef="#ctx0" brushRef="#br0">5 151 23536,'-2'-18'740,"0"4"-516,2 14-471,0 0-762,121-51-605,-54 37 545,13-14 0,-1 4-1151,-14 22-329,-17 2-770,-15 4-1613,-9 7 4932,-7 8 0,-8-5 0,-2-2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21:40:20.317"/>
    </inkml:context>
    <inkml:brush xml:id="br0">
      <inkml:brushProperty name="width" value="0.04286" units="cm"/>
      <inkml:brushProperty name="height" value="0.04286" units="cm"/>
    </inkml:brush>
  </inkml:definitions>
  <inkml:trace contextRef="#ctx0" brushRef="#br0">267 92 20778,'-58'19'-113,"0"0"1,4-1 0,11 5 67,18 24-89,8-3 112,9-1-46,4-3 68,4-4 23,16-4-1,11-10-22,21-10 90,10-7-45,7-28 22,-1-14 90,-2-29 67,-11-14-476,-16 6 252,-16 4-179,-16 21-539,-35 19-336,-18 13-290,-39 13-2222,1 2 3566,1 2 0,43 0 0,14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21:40:21.620"/>
    </inkml:context>
    <inkml:brush xml:id="br0">
      <inkml:brushProperty name="width" value="0.04286" units="cm"/>
      <inkml:brushProperty name="height" value="0.04286" units="cm"/>
    </inkml:brush>
  </inkml:definitions>
  <inkml:trace contextRef="#ctx0" brushRef="#br0">186 1 6720,'-51'36'784,"-1"1"1,4 0 0,15-14-785,31-22-202,2 0-1636,4-1 1838,2 0 0,-1 0 0,0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21:40:22.340"/>
    </inkml:context>
    <inkml:brush xml:id="br0">
      <inkml:brushProperty name="width" value="0.04286" units="cm"/>
      <inkml:brushProperty name="height" value="0.04286" units="cm"/>
    </inkml:brush>
  </inkml:definitions>
  <inkml:trace contextRef="#ctx0" brushRef="#br0">299 1 18603,'81'31'3834,"-16"-8"-3341,-65-24-291,0-2-45,-2 3-68,-2-2-21,-2 2-23,-8 0-45,-2 0 0,-11 0 45,-5 0 44,-10 3-21,0 5 111,-3 1-45,5 6-22,1-3-89,5 6 21,6 2 2,2 2-46,10 3 0,3 1 0,3 4-23,5 0 23,2 5 0,3 6-23,5 5 1,19 6 0,17-1-68,25-8-22,8-6-134,5-15-91,-2-10 46,-3-7-180,-3-8-1973,12-21 673,-26 8-90,5-11-920,-36 20-1815,-8 5 4596,-5 2 0,-8 0 0,0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21:40:22.789"/>
    </inkml:context>
    <inkml:brush xml:id="br0">
      <inkml:brushProperty name="width" value="0.04286" units="cm"/>
      <inkml:brushProperty name="height" value="0.04286" units="cm"/>
    </inkml:brush>
  </inkml:definitions>
  <inkml:trace contextRef="#ctx0" brushRef="#br0">278 134 19029,'-4'-13'1973,"0"4"-1973,4 9-516,0 0 225,-54-8 89,28 7 202,-46 3 23,42 10 133,4 10 68,0 0 135,10 0-67,4-1-113,7 1-66,3 6-91,2 2-22,12 3-45,14 1-202,24-2 45,16-6-22,8-11-135,3-7 180,-11-8 0,-10-16 179,-19-9 67,-19-20 68,-9-13 21,-11-5-156,-18-5 0,-7 6-156,-23 12-607,0 22-492,-3 13-404,3 14-965,3 13-223,8 5 2847,12 11 0,13-11 0,9-4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6:59:15.124"/>
    </inkml:context>
    <inkml:brush xml:id="br0">
      <inkml:brushProperty name="width" value="0.04286" units="cm"/>
      <inkml:brushProperty name="height" value="0.04286" units="cm"/>
    </inkml:brush>
  </inkml:definitions>
  <inkml:trace contextRef="#ctx0" brushRef="#br0">9 0 22616,'-3'59'254,"0"-1"0,0 3 0,4-2-243,7-4 1,2 1-588,-2 7 1,-2 1 575,0 1 0,-2 2-34,-2 2 1,0 0-46,-1-3 1,0-1-45,-1-3 0,0-1-124,0-3 0,0-3-358,0 41-438,0-21-684,0-21-658,0-27-2547,0-14 4932,1-11 0,0-2 0,1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21:40:23.289"/>
    </inkml:context>
    <inkml:brush xml:id="br0">
      <inkml:brushProperty name="width" value="0.04286" units="cm"/>
      <inkml:brushProperty name="height" value="0.04286" units="cm"/>
    </inkml:brush>
  </inkml:definitions>
  <inkml:trace contextRef="#ctx0" brushRef="#br0">0 17 21652,'1'87'-23,"0"-1"1,0-8 0,-1-14-90,0-24-90,0-17-246,2-13-46,2-7 472,4-3 22,7-16 67,6-12-67,5-22-134,3-14 66,-1-2-21,2 2 66,-8 11 23,-3 17 45,-8 15 314,-6 13 336,-3 6-202,-2 2-157,0 16-156,0 11 178,0 56-268,2-13-90,3-18 0,3-1-22,7 17-68,12-6-112,-2-14-224,-3-18-583,0-15-2802,13-17 246,-1-24-3923,8-17 7488,-10-25 0,-16 29 0,-4 4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21:40:23.578"/>
    </inkml:context>
    <inkml:brush xml:id="br0">
      <inkml:brushProperty name="width" value="0.04286" units="cm"/>
      <inkml:brushProperty name="height" value="0.04286" units="cm"/>
    </inkml:brush>
  </inkml:definitions>
  <inkml:trace contextRef="#ctx0" brushRef="#br0">55 8 21518,'-29'-4'1704,"5"0"-1682,24 4-112,0 0 68,-2 134-68,10-50-1053,-4 14 0,3 4 1132,5-44 0,2-5 11,-1 1 0,0-1 206,3-4 0,0-3-228,12 29-112,-2-17-561,-5-24-1234,-1-16-986,0-11-963,2-11-886,3-18 4764,-3-15 0,-7 9 0,-6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21:40:23.794"/>
    </inkml:context>
    <inkml:brush xml:id="br0">
      <inkml:brushProperty name="width" value="0.04286" units="cm"/>
      <inkml:brushProperty name="height" value="0.04286" units="cm"/>
    </inkml:brush>
  </inkml:definitions>
  <inkml:trace contextRef="#ctx0" brushRef="#br0">0 193 21809,'45'-37'44,"-1"1"1,-1 1 0,-2 6-246,25 5-382,-7 6-516,-9 8-537,-5 7-561,-7 3-1436,-3 9-1995,-1 5 5628,-4 9 0,-13-8 0,-5-5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21:40:24.240"/>
    </inkml:context>
    <inkml:brush xml:id="br0">
      <inkml:brushProperty name="width" value="0.04286" units="cm"/>
      <inkml:brushProperty name="height" value="0.04286" units="cm"/>
    </inkml:brush>
  </inkml:definitions>
  <inkml:trace contextRef="#ctx0" brushRef="#br0">300 68 20240,'-67'-2'-374,"1"1"0,6 2 1,12 6 373,29 14 22,3 12 68,4 5-68,4 4-22,4 1-22,4-2-180,13-6-179,6-9-157,18-12 224,9-7 90,4-23-1,1-14-223,-7-24 336,-8-10 112,-10-2 135,-9 10-1,-8 13 427,-4 17 335,-5 12-66,0 11-45,0 3 111,-2 0-178,-2 0-337,1 2-134,0 7-91,3 9-156,0 17 0,0 13-224,5 10-359,9 6-448,7-6-157,6-8-987,1-15-1210,0-13-2894,3-13 6279,3-7 0,-14-2 0,-2-2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21:40:24.449"/>
    </inkml:context>
    <inkml:brush xml:id="br0">
      <inkml:brushProperty name="width" value="0.04286" units="cm"/>
      <inkml:brushProperty name="height" value="0.04286" units="cm"/>
    </inkml:brush>
  </inkml:definitions>
  <inkml:trace contextRef="#ctx0" brushRef="#br0">0 1 21809,'4'8'1928,"-1"-2"-1928,-3-6-134,-6 92-494,10-39 101,-4 9 0,2 0-1580,10-10-1055,-2-19-2196,-1-15 5358,3-13 0,-7-5 0,2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21:40:24.621"/>
    </inkml:context>
    <inkml:brush xml:id="br0">
      <inkml:brushProperty name="width" value="0.04286" units="cm"/>
      <inkml:brushProperty name="height" value="0.04286" units="cm"/>
    </inkml:brush>
  </inkml:definitions>
  <inkml:trace contextRef="#ctx0" brushRef="#br0">0 0 18917,'0'0'0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21:40:25.056"/>
    </inkml:context>
    <inkml:brush xml:id="br0">
      <inkml:brushProperty name="width" value="0.04286" units="cm"/>
      <inkml:brushProperty name="height" value="0.04286" units="cm"/>
    </inkml:brush>
  </inkml:definitions>
  <inkml:trace contextRef="#ctx0" brushRef="#br0">1 6 21203,'8'1'2624,"-1"0"-2602,-7-1-22,24 125-1307,-9-57 1094,2 13 0,0 3-633,3-1 218,-8-37-957,10-5 1585,-5-54 90,11-23-45,-4-28-23,3-21 68,-1-6-90,0 3 246,0 15-381,-6 25 135,-6 21 203,-6 18 357,-7 7 202,1 2-67,0 14 22,4 13 130,0 19-510,2 13-158,2 9-157,2 0-22,2-1-179,2-9-314,-1-14-471,1-13-494,0-17-560,3-7-1524,5-23-3050,4-12 6592,8-17 0,-18 15 0,0 7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21:40:25.461"/>
    </inkml:context>
    <inkml:brush xml:id="br0">
      <inkml:brushProperty name="width" value="0.04286" units="cm"/>
      <inkml:brushProperty name="height" value="0.04286" units="cm"/>
    </inkml:brush>
  </inkml:definitions>
  <inkml:trace contextRef="#ctx0" brushRef="#br0">131 367 22101,'60'-56'-1996,"-1"1"1,-4 4 0,-12 3 851,-23-6 1144,-9 10 650,-13 11 561,-18 16-202,-15 8-68,-17 9 337,-8 0-359,6 6-380,7 2-158,11 4-381,9 6-68,7 0 68,6 9 0,6 7 180,4 8 22,4 7 44,4-2-89,9 3 1,8-9-136,10-2-22,3-9-382,-2-10-716,0-9-965,-1-7-1726,3-6-5000,4-10 8789,8-6 0,-22 3 0,1 3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21:40:25.842"/>
    </inkml:context>
    <inkml:brush xml:id="br0">
      <inkml:brushProperty name="width" value="0.04286" units="cm"/>
      <inkml:brushProperty name="height" value="0.04286" units="cm"/>
    </inkml:brush>
  </inkml:definitions>
  <inkml:trace contextRef="#ctx0" brushRef="#br0">46 570 20262,'8'16'2736,"-2"-3"-2490,-6-13-492,0 0-181,-5 42-21,7-21 67,-3 33 179,6-36 202,-2-8 135,-3-5 178,0-5-88,0 0-68,0-10-45,0-9 89,-5-18-43,-5-10-46,-5-12-67,0-6-45,4-9-23,6 2-178,3-1-47,2 10 47,2 5 44,10 5-90,7 11 225,15 5 22,9 14 426,7 10-426,8 9-874,-1 17-1346,-8 2-1524,-8 11-4507,-13 0 8251,-12-3 0,-7-9 0,-7-4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21:40:26.945"/>
    </inkml:context>
    <inkml:brush xml:id="br0">
      <inkml:brushProperty name="width" value="0.04286" units="cm"/>
      <inkml:brushProperty name="height" value="0.04286" units="cm"/>
    </inkml:brush>
  </inkml:definitions>
  <inkml:trace contextRef="#ctx0" brushRef="#br0">1 0 25083,'10'49'-68,"0"1"1,-1-1 0,-1 1-34,1 1 0,1-1-754,6 44 698,2-13-314,0-17-228,-4-23-938,0-17-964,-3-15-134,5-16-830,0-22-3003,4-18 6568,-6-22 0,-4 28 0,-6 6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6:59:15.387"/>
    </inkml:context>
    <inkml:brush xml:id="br0">
      <inkml:brushProperty name="width" value="0.04286" units="cm"/>
      <inkml:brushProperty name="height" value="0.04286" units="cm"/>
    </inkml:brush>
  </inkml:definitions>
  <inkml:trace contextRef="#ctx0" brushRef="#br0">1 134 22728,'46'-31'216,"1"-1"1,-2 4 0,0 5-217,36 11-201,-5 7-920,-1 3-1502,-8 2-2467,2 9 5090,1 7 0,-30-4 0,-7 2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21:40:27.278"/>
    </inkml:context>
    <inkml:brush xml:id="br0">
      <inkml:brushProperty name="width" value="0.04286" units="cm"/>
      <inkml:brushProperty name="height" value="0.04286" units="cm"/>
    </inkml:brush>
  </inkml:definitions>
  <inkml:trace contextRef="#ctx0" brushRef="#br0">42 296 20486,'60'-55'-23,"-1"0"1,1 0 0,21-25-1,-13 30-21,-32 61 88,-7 9-66,-13 12 67,-6 11-45,-7 5 45,-6 4-1,-16 1 24,-6-8-1,-18-4 23,-1-11 0,-6-10-90,1-9-157,-5-7-471,4-9-471,3-11-717,9-5-1367,13-5-5636,12 10 8819,10 6 0,3 9 0,0 1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21:40:27.661"/>
    </inkml:context>
    <inkml:brush xml:id="br0">
      <inkml:brushProperty name="width" value="0.04286" units="cm"/>
      <inkml:brushProperty name="height" value="0.04286" units="cm"/>
    </inkml:brush>
  </inkml:definitions>
  <inkml:trace contextRef="#ctx0" brushRef="#br0">161 1 20419,'-85'26'-403,"17"6"447,62 10 180,5 5 68,1 5-23,0-4-202,17-1-67,9-11-67,25-10-45,9-12-247,6-9 225,1-17-158,-5-14-111,-14-19 134,-13-10 269,-19-5 179,-9 6-89,-23 5-90,-12 16-718,-23 14-560,-8 12-784,-1 14-7602,1 26 9664,28 0 0,6 3 0,25-19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21:40:28.130"/>
    </inkml:context>
    <inkml:brush xml:id="br0">
      <inkml:brushProperty name="width" value="0.04286" units="cm"/>
      <inkml:brushProperty name="height" value="0.04286" units="cm"/>
    </inkml:brush>
  </inkml:definitions>
  <inkml:trace contextRef="#ctx0" brushRef="#br0">1 231 20016,'23'8'1771,"-5"-1"-1771,-18-7-90,0 0-179,102 98-671,-59-59 693,19 18 1,-3-5-158,-31-34 457,-9-11-53,-11-5 246,-4-2 1,-4-14-180,-2-11 0,-6-22-67,-2-8 0,-1-8 440,4 7-485,5 3 45,2 11 0,5 7 67,4 9 45,8 4 157,5 6 0,8 3 67,4 1-89,7 2-90,7-2-45,7 6 135,7-2-203,2 6-44,-5 0-336,-11 2-1368,-9 0 359,-22 2-1032,-4 4-2488,-13 4 4865,0 7 0,0-7 0,0 1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21:40:28.633"/>
    </inkml:context>
    <inkml:brush xml:id="br0">
      <inkml:brushProperty name="width" value="0.04286" units="cm"/>
      <inkml:brushProperty name="height" value="0.04286" units="cm"/>
    </inkml:brush>
  </inkml:definitions>
  <inkml:trace contextRef="#ctx0" brushRef="#br0">0 0 23782,'11'82'224,"2"3"-179,11-3 0,-2 5-45,-2-7 22,-4-7-22,-3-13-201,-2-14-91,-4-15-403,-1-13-740,-4-11-583,2-5-919,-2-2 270,2-5-518,-2-9 3185,0-8 0,-2 6 0,0 2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21:40:29.157"/>
    </inkml:context>
    <inkml:brush xml:id="br0">
      <inkml:brushProperty name="width" value="0.04286" units="cm"/>
      <inkml:brushProperty name="height" value="0.04286" units="cm"/>
    </inkml:brush>
  </inkml:definitions>
  <inkml:trace contextRef="#ctx0" brushRef="#br0">46 246 17302,'-25'-13'4440,"4"2"-3924,21 11 336,0 0-449,29-19-179,4 5-67,32-14-90,0 10 1,5 2 21,-1 2 1,0 2 23,-5 2-24,-4 4 46,-5-1 21,-6-1-44,-1-2 0,-5-4-21,-1 2-47,-8-2-21,-3 6-1,-9 0 1,-6 6-1,-6 0 0,-6 2-22,-2 0-2466,-2 0 224,-9 0-1099,-6 0-1098,-5 0 4439,-2 0 0,12 0 0,3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21:40:31.346"/>
    </inkml:context>
    <inkml:brush xml:id="br0">
      <inkml:brushProperty name="width" value="0.04286" units="cm"/>
      <inkml:brushProperty name="height" value="0.04286" units="cm"/>
    </inkml:brush>
  </inkml:definitions>
  <inkml:trace contextRef="#ctx0" brushRef="#br0">594 1 24746,'-66'7'-179,"2"-1"179,6-1-22,6 0-1,3 3 23,8-2 0,3-2 0,6-1-22,8 1 22,9 0-23,5 0 23,4 0 0,4 0 0,-2 2 45,2 0-45,-2 6 23,-2 3-23,0 6 0,-3 6 22,-3 1-22,-1 7 0,-4 1-22,3 1-1,-4-4-22,2-3-22,8-15 0,1-3-23,7-12-695,0 0 673,15-5 90,10-5-135,23-7-90,8-1 45,5 8 157,-1 3 45,-3 7 0,-5 0 23,-6 7 67,-5 2 44,-7 8-44,-4 3 44,-7 2-89,-1 4-45,-4 1-22,-1 3-1,-4 4 23,-5 0 0,-5 0 0,-3 3 0,-2-14 23,-9 1 22,-7-13-1,-14-4 24,-7-3-68,-5-2-68,-6-2-312,-10 0-248,20 0-763,-1 0 46,31 0-987,5 0-896,5 0-1481,10-7 4709,16-3 0,-10 0 0,7 2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21:40:31.851"/>
    </inkml:context>
    <inkml:brush xml:id="br0">
      <inkml:brushProperty name="width" value="0.04286" units="cm"/>
      <inkml:brushProperty name="height" value="0.04286" units="cm"/>
    </inkml:brush>
  </inkml:definitions>
  <inkml:trace contextRef="#ctx0" brushRef="#br0">291 49 23110,'-51'-14'-303,"-1"-1"0,-32-4 303,60 26 0,6 6 179,2 3 136,1 3-47,4 3 24,2 8-202,3 5-90,4 9-67,0 4-136,4 3 2,14-3-158,7-4 67,15-10-21,2-9 43,-2-12 46,1-6 157,-1-11-67,5-14-136,-3-12 136,3-15 22,-8-5 22,-6 4 90,-7 4 23,-12 12 336,-4 4-202,-31 11-113,-13 1-44,-28 10-1166,-30 3 23,27 1-337,-11 0-336,46 0-1076,13 0-1615,11 1 4507,7 5 0,3-3 0,0 3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21:40:32.407"/>
    </inkml:context>
    <inkml:brush xml:id="br0">
      <inkml:brushProperty name="width" value="0.04286" units="cm"/>
      <inkml:brushProperty name="height" value="0.04286" units="cm"/>
    </inkml:brush>
  </inkml:definitions>
  <inkml:trace contextRef="#ctx0" brushRef="#br0">299 6 20711,'-58'14'762,"7"-2"-179,15-12-23,8 0-111,5 2-248,5 7-111,0 8 45,3 10-68,2 7-67,2 6-22,6 2-1,2 1 23,3 1 0,10-2-45,9-5-89,15-5 22,9-10-23,7-6-22,2-10 1,15-3 88,-20-3 68,5-12 0,-24-9 22,-1-17 24,-1-9-24,0-7 0,-4-4-22,-6 1 0,-8 3-67,-8 1-1,-24 25-357,-20 4-360,-28 23-45,-19 2-922,0 9-670,6-3-1345,19 3 3767,22-7 0,23-3 0,12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21:40:33.022"/>
    </inkml:context>
    <inkml:brush xml:id="br0">
      <inkml:brushProperty name="width" value="0.04286" units="cm"/>
      <inkml:brushProperty name="height" value="0.04286" units="cm"/>
    </inkml:brush>
  </inkml:definitions>
  <inkml:trace contextRef="#ctx0" brushRef="#br0">770 92 22347,'-90'-25'-30,"0"0"0,8 2 1,12 7 51,16 14 68,6 2 111,1 0 69,4 0-24,1 2-89,4 7 45,1 6-90,7 10-22,0 5-23,5 4-22,4 3-45,7 1-45,7 5-22,5 1 0,9 4-23,14-2-23,12-5 91,17-5 0,1-10-1,3-10-22,3-9 45,-1-5 0,7-21-156,4-11 44,3-24-158,0-4 102,-31 20 0,-3-1 168,11-12-112,-8-3-202,-31 34-516,-30 10-672,-19 7-2276,-14 2 0,-6 2 3778,-35-1 0,2 0 0,56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3:50.656"/>
    </inkml:context>
    <inkml:brush xml:id="br0">
      <inkml:brushProperty name="width" value="0.04286" units="cm"/>
      <inkml:brushProperty name="height" value="0.04286" units="cm"/>
    </inkml:brush>
  </inkml:definitions>
  <inkml:trace contextRef="#ctx0" brushRef="#br0">58 1 22683,'-37'91'22,"24"-42"1,5 0-34,12 6 0,5 1-483,1 2 0,2 0 427,0 0 0,0-1-12,0-3 1,-1-2-79,10 37 230,-4-20-454,-7-21-431,-2-19-690,-6-17-718,0-7-6277,-2-5 8614,0-17 1,0 12 0,0-12-1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6:59:15.828"/>
    </inkml:context>
    <inkml:brush xml:id="br0">
      <inkml:brushProperty name="width" value="0.04286" units="cm"/>
      <inkml:brushProperty name="height" value="0.04286" units="cm"/>
    </inkml:brush>
  </inkml:definitions>
  <inkml:trace contextRef="#ctx0" brushRef="#br0">284 1 24567,'-52'54'-247,"-1"0"1,0 0-1,-25 19 1,30-11 223,62-30-44,11-10-46,24-8-111,13-9-44,17-16-92,3-12-377,4-16 288,-7-9 136,-15-1 223,-13 5 178,-21 6 270,-15 8-111,-16 5-112,-28 7-135,-19 2 0,-28 4-180,-12 8-178,-3 1-113,3 4-583,9 8-1009,19 4-1659,15 5 3789,25 18 0,9-23 1,11 11-1</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3:51.038"/>
    </inkml:context>
    <inkml:brush xml:id="br0">
      <inkml:brushProperty name="width" value="0.04286" units="cm"/>
      <inkml:brushProperty name="height" value="0.04286" units="cm"/>
    </inkml:brush>
  </inkml:definitions>
  <inkml:trace contextRef="#ctx0" brushRef="#br0">148 222 17347,'-25'-7'1614,"6"2"-1232,19 5 179,0 0-539,42-68 0,-14 40 23,3-13 0,4 2 0,9 21-45,0 8 0,3 4 22,-2 6 23,-2 0 22,-4 9 0,-11 6 1,-6 7 66,-11 2 135,-5 4-67,-4-1-45,-18 12 68,-18-4-158,-26 4-67,-16-9-158,-7-6-155,5-7-114,10-8 47,11-4-226,15-3-559,12-2-786,13-2-650,9-10-516,6-11 3117,20-11 0,-14 12 0,14 4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3:51.520"/>
    </inkml:context>
    <inkml:brush xml:id="br0">
      <inkml:brushProperty name="width" value="0.04286" units="cm"/>
      <inkml:brushProperty name="height" value="0.04286" units="cm"/>
    </inkml:brush>
  </inkml:definitions>
  <inkml:trace contextRef="#ctx0" brushRef="#br0">315 67 19904,'-63'76'560,"14"-9"-269,49-34-156,0 1-90,0 0-1,10-2-44,7-6-89,15-10-46,6-7-88,5-7 20,1-2 114,2-10 89,-6-12 22,-5-15 0,-7-7 68,-10 2 44,-8 3 158,-7 3-90,-6 2-68,-16-3-134,-10 3-22,-15 4-68,-5 10-201,-1 11-113,-3 7-806,-26 44-292,16-3 208,23-2 1,3 2-2228,-9 13-2622,15-9 6143,15-19 0,9-10 0,7-11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3:52.066"/>
    </inkml:context>
    <inkml:brush xml:id="br0">
      <inkml:brushProperty name="width" value="0.04286" units="cm"/>
      <inkml:brushProperty name="height" value="0.04286" units="cm"/>
    </inkml:brush>
  </inkml:definitions>
  <inkml:trace contextRef="#ctx0" brushRef="#br0">82 225 20352,'-4'98'-202,"2"-13"202,24-55 22,-6-4-22,-6-8 23,-5-10 89,-3-3 45,-2-5-45,0 0-67,0-10 0,-10-5-45,-7-13 0,-10-5 0,0-4 45,5-2-23,6 1 90,8-1 22,4 1-44,4 0 22,0 1-22,9 5 45,9 0-68,16 8-67,8 2 0,8 8 0,-2 5 0,19 3-45,-23 4-44,8 0-47,-33 2-155,-9 0-471,-6 0-807,-4 5-1548,0 6 3117,-4 21 0,3-17 0,-2 9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3:52.388"/>
    </inkml:context>
    <inkml:brush xml:id="br0">
      <inkml:brushProperty name="width" value="0.04286" units="cm"/>
      <inkml:brushProperty name="height" value="0.04286" units="cm"/>
    </inkml:brush>
  </inkml:definitions>
  <inkml:trace contextRef="#ctx0" brushRef="#br0">1 0 20733,'15'97'527,"-7"-45"0,4-1-527,10 2 0,2-1-469,-2 4 1,0 0 333,0 1 1,-1-1-79,-1-4 0,0-2-729,15 39-413,-5-20-640,-4-19-800,-8-21-3393,-4-15 6188,-5-11 0,-4-3 0,-2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3:52.666"/>
    </inkml:context>
    <inkml:brush xml:id="br0">
      <inkml:brushProperty name="width" value="0.04286" units="cm"/>
      <inkml:brushProperty name="height" value="0.04286" units="cm"/>
    </inkml:brush>
  </inkml:definitions>
  <inkml:trace contextRef="#ctx0" brushRef="#br0">0 407 22751,'55'-61'261,"0"0"1,-3 3 0,0 6-83,29-2-67,-7 7-22,-5 11-1,-17 14-66,-5 10-23,-15 9-269,-6 10-337,-9 11-492,-8 8-830,-4 14-1077,-5-2-2241,-4 0 5246,-3-7 0,1-14 0,-1-6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3:54.714"/>
    </inkml:context>
    <inkml:brush xml:id="br0">
      <inkml:brushProperty name="width" value="0.04286" units="cm"/>
      <inkml:brushProperty name="height" value="0.04286" units="cm"/>
    </inkml:brush>
  </inkml:definitions>
  <inkml:trace contextRef="#ctx0" brushRef="#br0">500 0 20800,'-66'40'134,"-1"0"1,7-6-1,13-1-43,27 4 43,6 0 157,10 3 24,1 7-248,3 3-45,3 0-22,10-8-89,10-7-69,11-16-155,7-8-136,5-10 1,5-2 156,1-16 158,-2-8-23,-10-15 157,-7-3 45,-13 1 111,-8 4 271,-7-1-24,-8 5-89,-19-3-157,-12 1-157,-23 7-22,-7 11-113,-7 10-179,-4 25-179,1 9-135,1 14-1031,14-2-3498,0-12 1121,33-12 4036,2-27 0,24 9 0,0-14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3:55.232"/>
    </inkml:context>
    <inkml:brush xml:id="br0">
      <inkml:brushProperty name="width" value="0.04286" units="cm"/>
      <inkml:brushProperty name="height" value="0.04286" units="cm"/>
    </inkml:brush>
  </inkml:definitions>
  <inkml:trace contextRef="#ctx0" brushRef="#br0">492 1 19904,'-56'15'112,"1"1"0,3-1 0,8 1-1952,15 10 2288,-1 6 549,2-2-281,4 7 48,3-3-608,6 2-44,8-1-112,3-5 1090,8 0-1179,12-10-23,13-4-90,17-10 45,9-3-90,5-3-66,0-5 111,-5-5 112,-7-8 90,-10-2 135,-12-6 134,-9 0 112,-11-5 0,-2-8-180,-13-5-133,-9-8-68,-14 5-135,-12 8-111,-6 19-180,-7 9-179,-5 27-662,17 7 0,0 5-930,-21 19 605,25-13 0,4-3-2377,-3-1 3969,14-14 0,13-9 0,7-5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3:56.296"/>
    </inkml:context>
    <inkml:brush xml:id="br0">
      <inkml:brushProperty name="width" value="0.04286" units="cm"/>
      <inkml:brushProperty name="height" value="0.04286" units="cm"/>
    </inkml:brush>
  </inkml:definitions>
  <inkml:trace contextRef="#ctx0" brushRef="#br0">391 128 19769,'0'-40'247,"-2"8"-158,-17 28 46,-2 2 66,-8 2 136,-3 0-68,2 0-45,-3 0-44,8 3-68,0 5-45,5 8 0,-1 8-45,-5 11 46,-2 7-46,-2 10 45,6-2-22,8-1 22,9-7 1,5-3-23,16-1 22,9-4-22,19 1 22,9-7-67,5-11 0,9-6-56,-15-21 0,1-8-34,31-23-201,-28 8 0,-3-6 246,-17 1 1,-4-3-1,21-39 45,-19 7 200,-14-14-200,-24 36-90,-23 2-381,-23 36-673,-26 18-873,-13 17-260,42-8 1,0 5 2276,-1 4 0,5 1 0,-9 3 0,15-4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21:40:40.711"/>
    </inkml:context>
    <inkml:brush xml:id="br0">
      <inkml:brushProperty name="width" value="0.04286" units="cm"/>
      <inkml:brushProperty name="height" value="0.04286" units="cm"/>
    </inkml:brush>
  </inkml:definitions>
  <inkml:trace contextRef="#ctx0" brushRef="#br0">809 0 21943,'-51'2'11,"-1"-1"1,-37 2-12,59 0 22,-2 1-22,-1 0 0,1 0 0,-7-1 0,1 0-67,-2 1 0,-1 0-68,5 2 113,2 0 0,-3-3-68,10 0 90,-6-3 0,11 0 0,-1 0 0,1 0 0,3 0 45,-3 0-23,10 0-22,-4 0 23,11 0 21,-6 0 46,6 0 67,-1 0-135,5 0 360,1 0-360,0 5-22,0 5 22,0 9-22,0-1 45,0 1-45,0-3 0,0-2-22,0 2-1,0-4 23,0 2-22,0-4 22,0-1-45,0-1 0,0 0-22,0 0-45,1 0 90,0-2-45,1 0 21,-2-4-88,0 0-426,0-2 492,3 0 1,2 0 67,6 0 0,-2 0-45,4 0 0,-3 0 0,2 0 23,0 0-45,2-2 44,1-2-22,7-2 45,4-4-22,2 0 22,19-2-22,-15 6 22,15 1 0,-22 5-23,0 0 23,-5 0-22,-4 3 22,0 3 0,-4 4 0,-2 2 22,6 4-22,-4-2 0,9 4-22,-5 1-90,4 1-22,-1 6 110,-2 0 24,-2 0 68,-5-2 22,-2-5 67,0 1-113,-6-7-21,4 2-23,-6-5-23,2 3 1,-2 1 22,0 4 0,0-2 45,0 5 44,-9-7 113,-6 0 23,-12-7 44,-9-3-113,-4-3-156,-5-1-201,-1 0-1391,-17 0-695,15 0-1727,-8 0 4014,26-5 0,14 4 0,7-5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7:22.271"/>
    </inkml:context>
    <inkml:brush xml:id="br0">
      <inkml:brushProperty name="width" value="0.025" units="cm"/>
      <inkml:brushProperty name="height" value="0.025" units="cm"/>
    </inkml:brush>
  </inkml:definitions>
  <inkml:trace contextRef="#ctx0" brushRef="#br0">1 1 24575,'0'0'0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6:59:39.041"/>
    </inkml:context>
    <inkml:brush xml:id="br0">
      <inkml:brushProperty name="width" value="0.04286" units="cm"/>
      <inkml:brushProperty name="height" value="0.04286" units="cm"/>
    </inkml:brush>
  </inkml:definitions>
  <inkml:trace contextRef="#ctx0" brushRef="#br0">0 0 6383,'0'0'0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9:07.682"/>
    </inkml:context>
    <inkml:brush xml:id="br0">
      <inkml:brushProperty name="width" value="0.04286" units="cm"/>
      <inkml:brushProperty name="height" value="0.04286" units="cm"/>
    </inkml:brush>
  </inkml:definitions>
  <inkml:trace contextRef="#ctx0" brushRef="#br0">20 116 11966,'-7'-62'-15,"-6"17"0,27 36 1</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9:09.303"/>
    </inkml:context>
    <inkml:brush xml:id="br0">
      <inkml:brushProperty name="width" value="0.04286" units="cm"/>
      <inkml:brushProperty name="height" value="0.04286" units="cm"/>
    </inkml:brush>
  </inkml:definitions>
  <inkml:trace contextRef="#ctx0" brushRef="#br0">951 24 21339,'-98'-13'134,"14"2"-89,56 11 0,0 0 22,4 0-45,1 0 1,3 0-1,0 0 0,0 0 1,2 4 66,0 2-66,3 2-1,-1 6 1,-2-2-23,-5 5 22,-2 7 45,-10 6-21,1 6-2,-5 7 24,-1-1-46,2 2 45,2-5-44,7-7 21,5-2-21,3-5-1,3 1-22,-1 5 45,-2 1 45,-1 32-46,3-11 24,2 25-1,8-17 23,-1-5-23,2 3 1,-4-9-1,6 1 90,-4 9-68,8-19-44,-2 8 0,4-23 0,0 0-1,0-4-21,0-1 44,0-3-22,0 2 0,0 0 0,0 2 22,2 3-22,4 3 22,-2 0-22,7 2-23,-4-4 23,6 6-22,-4-8-23,4 4 0,-4-8 22,4 0 0,-3 0 1,6 1-23,-2 5 22,9 13-22,-6-9 0,4 8 23,-9-17-23,-2-4 0,-2-3 22,2-4 23,0 1-45,3 5 22,2 2 23,11 18-45,-8-9 0,11 7 22,-13-14 1,3 0-23,-1-6 0,0 2 23,0-5-1,7 8 1,-6-5-23,8 5 22,-7-7 1,-2-2-23,1 1 0,-2-2 0,2 2 22,11 6-22,-1-3 0,8 5 0,-8-5 0,1-2 0,1 2 0,1-1 0,2 0 22,-4 2-22,-3 1 0,11 7 0,-11-5 0,8 2 23,-16-8-23,-1-2 0,-4 0 0,0-2 0,-2-2 0,-2 2 0,-1-4 22,-3 4-22,0-4 0,-4 0-22,2-2-1,-4-2-5851,2 0-561,-5-2 6435,-7-18 0,4 14 0,-3-14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9:33.738"/>
    </inkml:context>
    <inkml:brush xml:id="br0">
      <inkml:brushProperty name="width" value="0.04286" units="cm"/>
      <inkml:brushProperty name="height" value="0.04286" units="cm"/>
    </inkml:brush>
  </inkml:definitions>
  <inkml:trace contextRef="#ctx0" brushRef="#br0">36 0 18961,'-10'53'-90,"0"-1"1,-6 43 67,16-45 22,0 1 45,0-2-45,0 5 89,0 1-22,0 8 69,0 8-69,0 5 0,0 9 67,0-5 68,0 3-68,0-7 24,0-2-24,0-8-44,0-3-45,0-7-45,0-5 22,0-3-22,0-3 0,0-5 22,0-1-22,0-3 23,0-2-23,0-4 0,0-8 22,0-7-22,0-9 23,0-2-1,0-4-22,0 0 0,0-5 134,7-35-89,2-4-45,9-35 0,2 7 0,4-7-22,5 0 22,3 5-23,4 10-44,15 10 0,-13 26 22,10 6 23,-19 20 22,-1 2 67,3 12-67,1 4 22,4 10 1,0-1-23,-1-1 0,15 14 22,-14-7 1,7 15 89,-23-10-68,-4 5 24,-10 1-1,-2-2-22,-4-1 45,-29 7-45,3-11-1,-32 0 46,6-18-90,-5-11 22,-3-2-22,1-6-291,3-14-68,4-11-66,7-21-2356,9-38 472,15 17-965,11-22-2308,31 37 5582,13 8 0,-6 23 0,-2 9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9:34.060"/>
    </inkml:context>
    <inkml:brush xml:id="br0">
      <inkml:brushProperty name="width" value="0.04286" units="cm"/>
      <inkml:brushProperty name="height" value="0.04286" units="cm"/>
    </inkml:brush>
  </inkml:definitions>
  <inkml:trace contextRef="#ctx0" brushRef="#br0">33 1 22056,'-10'97'82,"1"0"0,0-3 0,4-3-82,9-17 0,2-3-828,-1 0 0,-2-1 615,0-5 0,0-2-101,-2-7 0,0-4-717,1 30-417,-2-25-2162,0-20-1184,0-19 4794,0-9 0,0-7 0,0-2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9:34.481"/>
    </inkml:context>
    <inkml:brush xml:id="br0">
      <inkml:brushProperty name="width" value="0.04286" units="cm"/>
      <inkml:brushProperty name="height" value="0.04286" units="cm"/>
    </inkml:brush>
  </inkml:definitions>
  <inkml:trace contextRef="#ctx0" brushRef="#br0">564 0 22011,'-78'19'-509,"0"-1"1,4 1 0,8 1 418,0 13-66,3 6 88,11-6 68,11-4 0,16-11-22,11-6-23,10-8 45,2-3 179,19-1-89,14 0 0,23 0 22,12 0 0,3 0 45,1 0 0,-3 2 22,-3 4 1,-8 2-1,-7 6 0,-11 0-22,-11 0-112,-9-2-45,-8-6-179,-6-2-516,-3-4-2100,-1 0 0,0 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9:37.377"/>
    </inkml:context>
    <inkml:brush xml:id="br0">
      <inkml:brushProperty name="width" value="0.04286" units="cm"/>
      <inkml:brushProperty name="height" value="0.04286" units="cm"/>
    </inkml:brush>
  </inkml:definitions>
  <inkml:trace contextRef="#ctx0" brushRef="#br0">24 116 18244,'-11'-64'2399,"3"13"-1794,6 51-44,2 0-202,-2 3-157,2 12 111,0 20-313,0 29 0,0 34-506,0-36 0,0 2 316,2 7 0,1 0-68,2 1 0,1-1-34,0-7 1,2-2-79,1-8 0,0-4-684,5 30-695,-2-25-538,-3-23-1256,-2-15-2352,-3-14 5895,-3-4 0,-1 0 0,0-3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9:37.738"/>
    </inkml:context>
    <inkml:brush xml:id="br0">
      <inkml:brushProperty name="width" value="0.04286" units="cm"/>
      <inkml:brushProperty name="height" value="0.04286" units="cm"/>
    </inkml:brush>
  </inkml:definitions>
  <inkml:trace contextRef="#ctx0" brushRef="#br0">135 265 17526,'0'24'2220,"0"-4"-1928,0-20-113,0 0-156,20-95-23,8 54-12,-5-18 1,5 4 11,28 25-22,7 12-1,1 9 23,3 7 0,-3 20-112,-3 14-44,-11 25 156,-7 10 0,-15 1 44,-8-8 91,-12-12-23,-5-13 45,-8-11-68,-28-9 2,-26-5 65,-40-6-518,41-3 0,-1 0 407,-2-1 0,1 0-45,4 0 0,2 0-45,-37 0-695,27 0-359,23-2-1613,24 2-2737,13-2 5449,30 0 0,-17 2 0,16-2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9:38.157"/>
    </inkml:context>
    <inkml:brush xml:id="br0">
      <inkml:brushProperty name="width" value="0.04286" units="cm"/>
      <inkml:brushProperty name="height" value="0.04286" units="cm"/>
    </inkml:brush>
  </inkml:definitions>
  <inkml:trace contextRef="#ctx0" brushRef="#br0">376 2 22213,'-64'-1'59,"-1"0"1,3 2 0,12 10-60,21 38 22,0 7 68,9 6 22,8-4-112,7-1 0,5-7-45,14-10-134,9-11-157,20-15-1,9-7-43,6-17 20,-1-16 24,-6-15 45,-14-14 268,-13-1 23,-15 0 67,-7 7-67,-22 7-156,-13 10-450,-23 14-492,-9 9-1032,-3 11-1502,4 18 3632,9 11 0,25-6 0,11-2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59:38.749"/>
    </inkml:context>
    <inkml:brush xml:id="br0">
      <inkml:brushProperty name="width" value="0.04286" units="cm"/>
      <inkml:brushProperty name="height" value="0.04286" units="cm"/>
    </inkml:brush>
  </inkml:definitions>
  <inkml:trace contextRef="#ctx0" brushRef="#br0">469 1 23311,'-1'70'15,"-1"0"0,2 5 0,2 0-60,4-4 0,3 0-802,1 5 0,0 0 780,0-3 0,2-2 22,1-6 0,2-4-34,0-7 0,1-3 318,16 33-553,0-20-22,-2-15 208,-8-19-187,-3-14 46,-10-11 269,-4-5 868,-5-14-868,-11-13-23,-14-19 1,-18-10-23,-18-1 45,-7 6 45,-7 10 89,1 19 113,-1 9 45,9 11 21,5 9-66,8 14 67,9 12 224,3 41-314,21-16-45,4 26-21,21-26-69,14 1-44,12-7 45,41-1-135,-10-26-134,24-4-494,-22-28-672,-2-11-1054,-5-9 2399,5-26 0,-31 29 0,1-10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6:59:10.436"/>
    </inkml:context>
    <inkml:brush xml:id="br0">
      <inkml:brushProperty name="width" value="0.04286" units="cm"/>
      <inkml:brushProperty name="height" value="0.04286" units="cm"/>
    </inkml:brush>
  </inkml:definitions>
  <inkml:trace contextRef="#ctx0" brushRef="#br0">10 219 16652,'-3'-52'1087,"0"1"1,-1-31-617,15 65 67,-3 8 67,-5 4 1,-1 3 537,-2 2-1008,0 3-68,0 12-22,2 13-23,2 20 1,0 8-23,2 17 0,-2 6-428,2 16 416,-3-42 1,0 1-34,1 4 1,0 1-12,0 3 0,0 0 0,-1 1 0,0 0-34,0-2 0,0-2 45,-1-3 0,0-1-22,2 33-45,0-20 0,0-24-45,1-20-180,0-13-21,2-9 179,-1-2 674,13-39-473,-3-1 23,10-36-45,-2 2 23,8-1-23,2-4 0,-4 27 0,2 1 0,14-21 0,-16 30 0,0 3 0,2 2 0,-4 13 0,-12 12 22,-3 7 180,-5 5 224,2 3-247,2 19 23,7 47-90,-3 4-209,-6-20 0,-2 2 142,1 27-23,-2-3-22,-3-13 0,0-13-134,0-17-426,0-15-517,-2-11-4460,9-12 537,3-20 5059,14-15 1,-12 9 0,0 2-1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6:59:10.898"/>
    </inkml:context>
    <inkml:brush xml:id="br0">
      <inkml:brushProperty name="width" value="0.04286" units="cm"/>
      <inkml:brushProperty name="height" value="0.04286" units="cm"/>
    </inkml:brush>
  </inkml:definitions>
  <inkml:trace contextRef="#ctx0" brushRef="#br0">55 433 19814,'68'-69'-561,"0"0"0,-5 6 1,-10 7-68,-14 9 449,-10 7 179,-13 8 134,-8 9 69,-7 7 21,-13 6 22,-9 4-21,-18 4-46,-4 2 0,-6 6 112,5 6 158,0 6-225,5 8 68,5 5-135,5 7-90,8 9 45,6 5 113,9 4-2,2-4-66,4-5 157,20 12-89,7-19 43,25 11-44,7-24-111,7-2-68,3-9-45,1-6-90,-5-5-1905,12-5-449,-26-7-3094,7-9 5538,-28-6 0,-13 4 0,-4 6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6:59:11.328"/>
    </inkml:context>
    <inkml:brush xml:id="br0">
      <inkml:brushProperty name="width" value="0.04286" units="cm"/>
      <inkml:brushProperty name="height" value="0.04286" units="cm"/>
    </inkml:brush>
  </inkml:definitions>
  <inkml:trace contextRef="#ctx0" brushRef="#br0">1 69 22414,'72'-13'0,"0"1"0,1-1 0,13-2 0,1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6:59:12.133"/>
    </inkml:context>
    <inkml:brush xml:id="br0">
      <inkml:brushProperty name="width" value="0.04286" units="cm"/>
      <inkml:brushProperty name="height" value="0.04286" units="cm"/>
    </inkml:brush>
  </inkml:definitions>
  <inkml:trace contextRef="#ctx0" brushRef="#br0">0 338 18491,'26'4'3139,"-5"-1"-2758,-21-3-358,0 0-584,107-83-157,-62 47-60,19-16 1,-2 1 239,-31 21 551,-5 1-13,-12 10 90,-4 2 178,-9 7 91,-1 2-90,-5 2 534,-10 4-624,-10 1-89,-7 1 22,0 0-22,6 0-46,6 0 1,8 0 0,5 0-23,5 0 1,-2 0-1,4 0 136,-2 0-91,2 1-45,0 0-22,0 2 0,4-1 0,0 2 0,6 0 0,-2-2 0,5 2 0,-4-2 0,2 0 0,-3 2 23,0-4-23,0 2 22,0-2 23,-3 0 0,-2 0 67,-3 0 89,0 0-133,2 0 21,-2 0 46,2 0-68,0 0-22,-2 0-5471,2 0 292,-2 2 5134,0 7 0,0-5 0,0 5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6:59:13.226"/>
    </inkml:context>
    <inkml:brush xml:id="br0">
      <inkml:brushProperty name="width" value="0.04286" units="cm"/>
      <inkml:brushProperty name="height" value="0.04286" units="cm"/>
    </inkml:brush>
  </inkml:definitions>
  <inkml:trace contextRef="#ctx0" brushRef="#br0">0 328 22078,'15'93'90,"0"-6"-90,-7-28-22,2 1-46,-2-5 1,1 1-23,-2-10 68,2-7-1,-3-9-22,-1-12 1,0-8-68,-4-7 67,0-3 0,-1 0 45,0-7 134,0-14-66,0-16-24,0-20-44,0-7 23,0-7-1,0-1 1,0 3-1,6 1 0,2 7 46,8 4 89,14-9-23,-7 20-44,9-3 67,-10 23-68,1 7 47,7 1-24,4 2 22,9 2 0,3 0 1,6 4-68,-3 1 90,-3 4-45,-6 0 23,-10 5-46,-9-2-21,-7 2-24,-6 0-21,-2 0-23,-4 0-224,0 0-1973,-2 0-247,-2 9-1951,-7 9-4461,-4 17 8856,-2 8 0,6-15 0,5-7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6:59:05.013"/>
    </inkml:context>
    <inkml:brush xml:id="br0">
      <inkml:brushProperty name="width" value="0.04286" units="cm"/>
      <inkml:brushProperty name="height" value="0.04286" units="cm"/>
    </inkml:brush>
  </inkml:definitions>
  <inkml:trace contextRef="#ctx0" brushRef="#br0">1 1 16115,'26'43'-2164,"-1"-2"0,-16-26 1,0-2-1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6:59:14.156"/>
    </inkml:context>
    <inkml:brush xml:id="br0">
      <inkml:brushProperty name="width" value="0.04286" units="cm"/>
      <inkml:brushProperty name="height" value="0.04286" units="cm"/>
    </inkml:brush>
  </inkml:definitions>
  <inkml:trace contextRef="#ctx0" brushRef="#br0">1 646 20733,'56'-17'328,"0"0"1,-4 2 0,-4 0-127,-4 0-22,1-5-91,-1-4-44,-1-9-22,-3-1-23,-1-6 0,-5-1 0,-2 4-23,-4 0-22,-6 9 1,-3 1 44,-5 5 0,-4 2 0,-1-5 22,-6 6-22,1-6 22,-4 5-22,0 0 45,0 2-22,-6-3-23,-4 6 22,-8-2 0,-2 7 1,-3 2-1,0 4 1,0 2 66,-3 2-22,-3 0-44,-5 4 22,-22 26-1,14-3-21,-11 25-1,19-14 1,4 5-1,3 3 1,3 5 0,2 3 44,6-2-22,-1-3 89,3 12-67,3-15-22,4 9 0,5-17 0,2-1-45,2 3 134,12 5 68,11 1 269,45 19-202,-8-22-191,-18-17 1,2-3 11,26-5-46,1-7-44,1-7-22,-5-2-427,-11-2-918,-12 0-1839,-17-5 3206,3-16 0,-21 11 0,7-9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7:00:02.846"/>
    </inkml:context>
    <inkml:brush xml:id="br0">
      <inkml:brushProperty name="width" value="0.04286" units="cm"/>
      <inkml:brushProperty name="height" value="0.04286" units="cm"/>
    </inkml:brush>
  </inkml:definitions>
  <inkml:trace contextRef="#ctx0" brushRef="#br0">1 0 25396,'31'59'292,"-2"-6"-202,-12-22 0,0 2-1,1 5-22,3 5 1,5 9 44,8 7 0,6 12 67,9 5-497,2 4 374,-23-38 0,1-1 56,27 36 22,1 1-22,1-1 23,-3 2-79,-25-37 1,-1 1 21,0 0 0,0 0 0,0 1 1,0 0-57,-1-1 1,1 1 21,9 17 1,1-1-23,-8-13 1,0-1 10,10 14 1,0-1 0,-8-18 0,-1-2-12,3 0 1,0 0 10,1-1 1,3 1 0,14 12 0,2 0-23,-15-13 0,0-1 11,12 8 1,-2-2-23,7 11 22,-6-5 23,-7 0-23,-5-4 1,-4 0 22,13 16-23,-12-15 0,14 13 1,-16-20-23,2 0 22,-2 1-22,-1 0 23,1 3-1,13 15-22,-11-11 386,11 11-386,-18-18 22,-1-1-22,-5 0 0,-1-2 0,-3 1 0,-2-4 0,-1-1 22,8 17-22,-2-10 23,9 17-1,-6-11-22,1 0 0,-1 2 0,0 0 0,-1 1 23,10 20-23,-9-20 0,5 14 0,-12-23 0,2 0 0,-1 0 0,1 0 0,-2 0 0,1-2 0,-2 1-23,-1-3 23,-1-2 23,5 11-23,-6-12 0,5 10 0,-7-15 0,3 1-23,-2 1 23,9 16 0,-7-10 0,4 12 0,-8-17 23,-1-1-23,0-1 22,-1-4 0,-1-2-22,1-2 0,-2-1 0,1-1 0,-2 2 23,5 8-23,-3-4 0,3 7-23,0-7 23,-1-1 0,3 1 0,1 7 0,-2-7 0,1 5 0,-2-8 0,-1 0 0,0 0-22,0 0 0,-1 0 22,0 2 0,2 3-23,0 0 23,0 6-22,2 8-1,-4-5 23,-1 3 0,-3-11 0,-3-5 0,3 2-22,2 14 0,-2-9-1,4 12-22,-4-11 45,0 1-22,1-1 22,-5 0 0,3-5 0,-2-2 0,2-3-22,-1-2 22,1 0 0,-1 8-23,-1-7 1,2 6-1,-3-7-44,5-1 0,-3 5-67,1 10 89,-2-6-23,-1 6 1,-1-16-23,0-3-112,0-6-134,0-4-135,0-3-964,0-1-156,-3-3-2310,-6-6-4620,-10-10 8521,-5-10 0,8 11 0,4 2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7:00:06.581"/>
    </inkml:context>
    <inkml:brush xml:id="br0">
      <inkml:brushProperty name="width" value="0.04286" units="cm"/>
      <inkml:brushProperty name="height" value="0.04286" units="cm"/>
    </inkml:brush>
  </inkml:definitions>
  <inkml:trace contextRef="#ctx0" brushRef="#br0">1 928 24522,'41'-7'449,"-4"-6"-382,-30-17-22,3-5-23,-4-8 1,2-7-1,-1-8-22,1-8 22,-1 1-22,-2 1 0,1 8 0,0 8 0,-2 9 23,2 8 22,-5 9-23,2 8 45,-3 6-44,0 4 21,0 2-21,0 1-1,0 0-22,0 0 0,0-1 23,0-1-23,1-3 0,0 0 22,0-2 0,-1 2-22,0-1 23,0 4-23,0-1 22,0 2-22,0 1 0,1-2 0,-1 3 0,2-4 0,-2 0 0,0-3 0,0-8 0,0 3 0,0-4 0,0 6 23,0 1-23,0 3 0,0 2 0,0 0 0,0-2 0,0 0 0,0-1 0,0 0 0,0 0 0,0-3 0,0-1 0,0-1 0,0 0 0,0 1 0,0 0 0,0 5 0,0 1 0,0 2 0,0 1-23,-2 0 46,2 0-46,-1-1 46,1 2-23,0-1-23,0 1 1,-1 1 22,0 0 45,0 0-1,2 1 24,11 6 0,6 6-1,13 9 0,6 6 23,2 4-90,4 2 89,0-1-66,1 0 21,2-2 1,1-1-22,0 1 21,0-3 1,-1-1 0,-2-3 0,-3-3 0,-1-1 0,11 2-23,-14-9-22,5 2 23,-19-9-23,-5-1 0,-4 1 0,-3 0 22,-3-2-22,-5-1 0,0-2 23,-3-1-1,0 0 0,1 0 1,-1 0-68,1 0 45,-8 0 0,-7-6 0,-10-2 0,-7-6 0,-4-2-22,-1 2-23,0-2 22,1 3 23,1 2 0,0 2-44,2 1 21,0 2 0,0-1 1,2 1 22,0 2 0,2-2 0,2 3 0,2-1 0,3 0 0,4 1-45,1-1 45,4 0 0,2 0 0,2 0 0,2 1 0,0 1-22,3 0-1,-1-1 23,2 3 0,-2-2 0,-1 0 0,2-2-22,-1 1 22,1-1 0,0 1 0,1 0 0,0 0-23,2 0 23,-3 0-22,3 1 22,-3-1-22,2 1 22,-2 0-23,0-1 23,0 0-22,0-2 22,-3 1-23,1 0 1,-4-3 22,4 0-22,-1-1-1,1 3 23,1-1 0,1 3-22,2-1 22,-2 2-23,2 1 23,-2 1 0,1 0 0,1 0 0,0 0 0,-1-1 0,-1-1 0,-1-1-22,-2-1 22,0 1-22,1-1-1,-1 2 1,3 0 22,-1 2 0,0-2 0,1 1 0,-1 1-23,1-4 23,-4 1 0,1 0-22,-4-1 22,1 2-22,1-2 22,1 0 0,-2-1 0,3 1 0,-3 0 0,4 1 0,-3-1 0,5 1 0,-3 1 0,2 0 0,-1 1-23,1 0 23,1 1 0,2 0 0,0 0 23,1 0-1,0 4-22,0 11 0,0 10 0,0 15 0,0 6 22,1 5-22,2 3 0,2 4 0,3 4 0,-1 1 0,0 4 0,-1-3 0,-2 2 23,2-3-23,-2-6 0,0-2 0,2-6 0,-4-5 0,1-4 22,-1 2-22,0-15 0,-1 0 0,-1-19 0,0-3 0,0-3 0,1-1 0,1-1 0,-1 0 0,1 0-22,-2 0 22,1 0 0,-1 0-112,1 0 89,-1-1 23,0-9 0,0-8 0,0-15 0,0-6 0,0-9 0,3-6-22,0-10 22,5-8 0,1-5 0,1-2 0,0 2 0,-2 7 0,-4 6 0,-2 10 0,-2 9 0,0 10 0,0 11 0,0 5 0,0 9 0,0 2 0,0 2 0,0 2 0,-3-3 0,-1 3 0,-1-3 0,-1 1 0,2 1-22,-1 1 22,1 3-45,1-1-23,2 1 68,-2 1 0,3-1 202,-1 1-179,6 0-1,7 0 23,13 0-23,9 5 1,10 6-1,8 9-22,5 8 0,7 2 0,2 0 0,4 0 0,0-3 0,-2-1 0,-3-5 0,-8-4 0,-10-3 0,-9-5 0,-10-2 0,-5-3 0,-12-2 0,-2-1 0,-7 0 0,-2 0 22,0 1-44,0-2-449,0 2 23,-2-2-427,-11 0-1322,-10 0-2601,-16 7 4798,-10 3 0,22-1 0,3-1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7:00:20.368"/>
    </inkml:context>
    <inkml:brush xml:id="br0">
      <inkml:brushProperty name="width" value="0.025" units="cm"/>
      <inkml:brushProperty name="height" value="0.025" units="cm"/>
    </inkml:brush>
  </inkml:definitions>
  <inkml:trace contextRef="#ctx0" brushRef="#br0">0 0 24575,'0'0'0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7:01:04.363"/>
    </inkml:context>
    <inkml:brush xml:id="br0">
      <inkml:brushProperty name="width" value="0.04286" units="cm"/>
      <inkml:brushProperty name="height" value="0.04286" units="cm"/>
    </inkml:brush>
  </inkml:definitions>
  <inkml:trace contextRef="#ctx0" brushRef="#br0">4320 104 10867,'79'9'1323,"-15"-2"-762,-50-7 89,-1 0 23,1-4 201,0 0-44,0-2-135,-4-2 45,0 4 134,-2-4-22,0 2-112,-2 0 113,3-2-249,-4 2 91,6 0-112,-6-1-44,2 4-91,-3-2-44,-2 2-113,0 1-89,-2 0 269,0 2-359,0-1-45,0-2 1,-3 0-1,-12-1-45,-15 0 45,-16 0 1,-16 0-68,-9 0 0,-16 2-973,-10 0 962,43 2 0,-2 0 11,-2 0 0,0 0-230,-2 0 0,1 0 218,-3 0 1,1 0 11,-1 0 0,1 0-11,-1 0 0,1 0-1,2 0 1,1 0 11,-1 0 0,1 2-22,4-1 0,1 2 22,1-2 0,-1 2-114,2 2 0,0 1 103,0-3 0,1 1 11,-3 2 0,1 1 0,-1-1 0,-1 0 0,-1-1 0,1 1 0,1-1 0,0-1 0,2 0 0,0-2 0,-44 2 0,7-2 455,7 0-433,8-2 426,7 0-448,7 0 273,6 0-250,5 3-23,3 0 0,1 6 461,1-2-438,-1 3-23,0-2 0,1-1 0,-2 0 0,-1-2 22,-26-2-22,16-2 0,-18-1 0,22 0-22,3 0-1,-1 0 1,5 0 22,1 0 0,-15 0-23,13 0 1,-11 0 22,13 0-22,6 0 22,2 0 0,5 0 0,5 0 0,-5 0 0,12 0-23,-2 0 23,11 0 0,1 0 0,0 0 0,0 0 0,-1 0 0,-7 0 0,-11 0 0,0 0-22,-6 0-180,-64 0 157,41 0 33,3 0 1,1 0-11,11 0 0,12 0 22,9 0-23,9 0 23,3-1-22,6 0 22,-2-2 0,4 2-45,-1-1-45,2 2-1031,0 0-22,0-1-1099,-1-3-1592,-2-8-3946,1-6 7780,1-11 0,1 12 0,0-1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7:01:05.526"/>
    </inkml:context>
    <inkml:brush xml:id="br0">
      <inkml:brushProperty name="width" value="0.04286" units="cm"/>
      <inkml:brushProperty name="height" value="0.04286" units="cm"/>
    </inkml:brush>
  </inkml:definitions>
  <inkml:trace contextRef="#ctx0" brushRef="#br0">965 0 24881,'-43'29'0,"3"-3"22,18 2-22,-4-2-22,2-2 22,-3 1 22,-1-5-22,-4 2 0,-9-2 0,-1 1 0,-10 1 0,1 4 0,-1 1 0,-3 3 0,1 2 0,1 0 0,-1-1 0,5 1 0,5-2 0,3 0-22,9-6 22,4-3 0,6-3 0,6-6 0,5 0 22,-1-6 0,7-2 1,0-2 0,3-2-1,2 0 157,-2 0-156,7 3 44,7 2-45,5 6 46,10 1-46,3 6 23,8 2 0,9 3-23,6 3 45,11 4-67,7 3 45,5 3-692,5 4 691,0 0 2,1-6-80,-8-1 79,-9-10-1,-12-2 1,-8-7 0,-5-1-23,-5-1 1,-3 0 639,-4 0-639,-4 0 108,-5-2-131,-1-2 22,-4-2-22,-2-1 0,-2-2 0,-4 0 0,0-3 0,-4 0 0,0 0-5246,-2 0 111,-6 0 5135,5-5 0,-4 4 0,5-4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7:01:28.931"/>
    </inkml:context>
    <inkml:brush xml:id="br0">
      <inkml:brushProperty name="width" value="0.025" units="cm"/>
      <inkml:brushProperty name="height" value="0.025" units="cm"/>
    </inkml:brush>
  </inkml:definitions>
  <inkml:trace contextRef="#ctx0" brushRef="#br0">1 1 24575,'0'0'0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7:01:51.575"/>
    </inkml:context>
    <inkml:brush xml:id="br0">
      <inkml:brushProperty name="width" value="0.04286" units="cm"/>
      <inkml:brushProperty name="height" value="0.04286" units="cm"/>
    </inkml:brush>
  </inkml:definitions>
  <inkml:trace contextRef="#ctx0" brushRef="#br0">0 397 25016,'63'-9'82,"0"0"0,-3 1 0,-2 0-15,34-8 0,6 0-535,-44 10 1,2 0 500,7-1 1,2 0-372,6 1 0,2-1 349,5 0 0,1 0-11,1-2 0,1 0 0,-3-1 0,-2-1 0,-3-2 0,-1 0 0,-1-2 0,-2 0 11,-3-1 0,-1 0-11,1 0 0,0 2 11,2 1 1,0 2-1,-2 1 0,0 2 11,2 3 1,-1 2-1,-6 1 1,-1 1-1,-4 0 1,-1 2 0,42 0 324,-17 5-347,-10 1 23,-11 1-1,-1-4 45,27-3 1,-17-6-1,21-7 22,-26-3-21,-8-4-1,-3 7 479,-10 2-524,-9 4 858,-4 4-857,-10 0 84,4 2-84,-2 0-1,9 0 1,11-2 21,8 0 24,2-2 21,17 2-89,-22 0 45,5 2 0,-27 0-23,-7 0 1,-6 0-23,-2 0 0,-5 0 0,2 0 0,-2 0 0,2 0 0,-2 0 0,3 0 22,0 0-22,-1 0 0,0 0 0,-3 0 0,1 2 0,2-1 0,-3 0 0,0-1 0,-3 0 0,0 0 0,0 2 0,0-1 0,0 0 0,0 1-22,0-2-2489,0 2 157,-5 0-2108,-5 5-3879,-8 2 8341,-2 3 0,7-6 0,4-2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7:01:52.707"/>
    </inkml:context>
    <inkml:brush xml:id="br0">
      <inkml:brushProperty name="width" value="0.04286" units="cm"/>
      <inkml:brushProperty name="height" value="0.04286" units="cm"/>
    </inkml:brush>
  </inkml:definitions>
  <inkml:trace contextRef="#ctx0" brushRef="#br0">0 1 24006,'81'44'164,"0"0"1,0 1-1,0-1 1,0 0-1,0 0 1,0 0-1,7 4 1,8 3-1,0-1 1,-13-5-1,-21-11 1,-33-15-165,-26-15 0,-2-4 0,-1 2-1704,0-2 560,-5 0-986,-2 0-673,-3 0-1210,-1 0-1211,4 3 5224,2 2 0,3-1 0,2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7:01:55.363"/>
    </inkml:context>
    <inkml:brush xml:id="br0">
      <inkml:brushProperty name="width" value="0.04286" units="cm"/>
      <inkml:brushProperty name="height" value="0.04286" units="cm"/>
    </inkml:brush>
  </inkml:definitions>
  <inkml:trace contextRef="#ctx0" brushRef="#br0">828 486 22437,'56'-10'336,"0"-1"1,34-6-158,-90 17 2040,0 0-2174,-9 5 0,-2 4 22,-12 5-21,-1 5-1,-4 2-23,-1 4 23,-1 3 22,-2 0 0,-2 3-22,1 1 22,-3 0-22,2 2 0,-1-1 0,1 1-23,0 3 0,-1 1-22,-1 3 23,-16 14-23,13-18 22,-5 7 1,22-26-23,7-3 0,3-3 22,3-2-22,-2 1 67,3-2-67,-2-1 23,4-4 0,0-1-23,6-2 22,-2 2-22,2-1 0,0 1 0,0-2-157,0-1 134,2-10 23,9-7 0,8-15 0,10-5 0,9-9 23,0-2-1,0-2-22,-1 3-22,-7 3 22,2 6-23,-7 3 23,1 7 0,-6-1-22,0 5-1,-4 0 1,-1 3 22,1 2 0,-2 0-45,0 1 45,0-2 0,-2 2 0,0 1 0,1-3 0,-8 7 0,2-2 0,-7 11 0,0-2 0,0 4 0,0 0 0,0 0-22,0 2 22,2 0 0,0 0-23,1 0 23,0-2 0,-3 0 0,4-2 0,-2-3-22,4 2 22,-2-1 0,2 3-22,0 2 22,-4-2 0,2 1 22,-4-1-22,0 2 67,0 1-67,0-2 0,-4-4 23,-5 0-23,-4-4 0,-8-2 0,-1 2 0,-2-4 0,-7-1 22,2 2-22,-4-2 0,1 3 0,0 2 0,1-2 0,-1 0 22,0 0-44,1-2 22,1 2 0,-3 1 0,2-3 0,-4 0 0,1-2 0,-1 0-22,-1-1 22,2 0 0,2 0 0,3 3 0,3-2-23,-5 0 23,9 4 0,-2-2 0,12 8 0,2-1 0,4 4 0,2 0 0,2 3 0,0 0 67,2 0-44,9 3-1,7 9-22,12 6 23,10 10-23,2 0 0,5 3 0,3-4 0,2 0 0,5-2 22,0 0-22,3 4 45,-3-3-45,-3 2 22,-8-3-22,13 6 0,-19-7 0,7 3-22,-19-11 22,-4-3 22,-8-3 1,1-2-46,-7-2 23,2-2 0,-2 0 0,0 0 0,0-2 0,0 2 0,-2-4 0,1 4 0,1-4 0,1 2 0,-1 0 0,-3-2 0,-2 2 0,-2-1 0,-1 2 0,0-1 0,2 0 0,-2-2 0,4 0 0,-4 0-67,2 0 45,-2 1 22,0 2 0,-2 2-23,-5 3 1,-4 4 22,-4 4-23,-1 2 1,0 4 22,0 3 0,-2 5 0,0 2 0,0 2 0,1-6 0,3-3 0,-2-3 22,2-2-22,-2-1 0,0 3 0,1 4-22,-1 2 22,0 5 0,-2 1 0,4 0 0,-2-4 0,6-6 0,4-9 0,-1-5-22,6-6 22,-2-2 0,3-2-1076,0 0 201,-2 0-1098,-2 0-1166,-2 0-2668,-4 0 5807,0-11 0,3 9 0,2-9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6:59:05.576"/>
    </inkml:context>
    <inkml:brush xml:id="br0">
      <inkml:brushProperty name="width" value="0.04286" units="cm"/>
      <inkml:brushProperty name="height" value="0.04286" units="cm"/>
    </inkml:brush>
  </inkml:definitions>
  <inkml:trace contextRef="#ctx0" brushRef="#br0">292 0 17392,'62'15'1413,"-13"-4"-741,-45-11 135,-3 0 1323,-1 0-1906,-3 0-111,-14 0-68,-10 0-23,-13 0 1,-3 0-1,-1 7-22,0 6 23,3 7 21,3 2 46,4 3-23,8-3 45,7 4 135,3-6 0,8 1-68,2-4-90,4 2 1,2 1 22,2 4 46,14 2-2,8 3-21,15-1-46,28 9-66,-12-15-23,20 4 0,-20-16-45,-1-3-134,-1-4-113,-1-3-403,-1 0-336,1-3-718,3-7-1121,20-6-5336,-22 4 8206,4 2 0,-39 10 0,-11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7:01:57.147"/>
    </inkml:context>
    <inkml:brush xml:id="br0">
      <inkml:brushProperty name="width" value="0.04286" units="cm"/>
      <inkml:brushProperty name="height" value="0.04286" units="cm"/>
    </inkml:brush>
  </inkml:definitions>
  <inkml:trace contextRef="#ctx0" brushRef="#br0">0 594 24813,'70'-13'583,"-9"5"-448,-30 6-1,-1 2-21,7-2-23,3-4-1,8-2 1,1-7 44,5-2-22,1-3 0,6 1 46,5-1-2,9 4-88,4 2-24,5 6 1,4 4-22,-4 2-597,3 2 574,-4-1 0,1-2-259,2-6 304,5-3-12,-42 2 1,1-2-12,3 0 1,1 0 22,3-1 0,1 0-12,2 0 1,-1 0-374,2 2 1,-1 0 361,-1 2 0,0-1 0,-4 0 1,-1 0-80,-4 3 1,-1 0 79,36-10-23,-12 4 45,-12 1-23,-6 3 23,-3 3-23,1 0 528,3 2-505,3-2-1,4 0 273,3-4-272,1 0 755,-3-2-732,-3 2-46,-9 1 183,-5 1-205,-9 0 23,-1 0-23,-5 2 22,3-2-22,1 4 0,4-2 0,5 2 23,26-3-1,-17 2-22,14-1 0,-32 2 22,-5 2 1,-7-2-1,-1-1-22,-8 2 0,0-1 0,-7 4 23,2 0-23,-2 0 0,2 0 0,-2 0 0,0 0 0,0 0 22,-2 0-22,-2 0 0,-3 0-337,-1 0 337,-3 0-22,0 0 22,-3 0 0,3 0 0,0 0-23,2 0-1254,1 0 357,-2 0-515,0 0-1480,-2 0-2309,2 0 5224,0 0 0,2 0 0,0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7:05:10.759"/>
    </inkml:context>
    <inkml:brush xml:id="br0">
      <inkml:brushProperty name="width" value="0.04286" units="cm"/>
      <inkml:brushProperty name="height" value="0.04286" units="cm"/>
    </inkml:brush>
  </inkml:definitions>
  <inkml:trace contextRef="#ctx0" brushRef="#br0">0 306 27055,'75'19'45,"-6"-3"-22,-33-16-1,5 0-22,-3 0 22,4 0-22,-1 0 23,-1 0 22,0 0 45,-1 0-1,1 0 23,3 0-67,3 0 0,3-2-45,4-4 45,7 0-45,5-2 0,8 2 22,3 2-22,0 2 23,-5-3 21,-4 0-21,-5-1-1,-1-2 23,2 4-23,1-2 1,5 1-1,0-2 1,3 0 0,2-3-1,0 1 1,5 0-23,-3 3 22,-1 2 23,-2 2-23,-5 2 1,-1 0-1,-7 0 0,-3 0-22,-4 2 45,23 2-22,-15-2-1,23 2 0,-20-4 1,5 0-23,1 0 22,28-5-22,-24-2 0,14-7 0,-31 4 23,-9-2-23,-3 6 0,-4 2 0,1 1 0,-2 2 0,5-1 0,20 1 22,-11-3-22,16-2 0,-19-4 0,-3 1 0,1 0 22,-3 4-22,-1 2 23,9 3-23,-9 0 0,5 0 22,-11 0-22,2 0 23,3 0-23,6 0 0,-4-2 22,17-2-44,-18 0 22,13 0 0,-17 0 0,-3 2 0,5 0 0,-5-3 0,6 2 0,-4-3 0,1 0-23,16-5 23,-15 2 0,12-3 0,-23 8 0,-1 1 0,-4 1 0,-1-2 0,-3 2 0,3-2 0,-9 4 0,-1-4-22,-8 4-1,-1-4 23,2 2-22,6-2 22,-5 2 0,0 0 0,-3 0 22,-6 2-44,2-2-3857,-2 2 1704,-2 0-1434,-4 0-3162,-4 0 6771,-5 0 0,5 0 0,1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7:05:12.493"/>
    </inkml:context>
    <inkml:brush xml:id="br0">
      <inkml:brushProperty name="width" value="0.04286" units="cm"/>
      <inkml:brushProperty name="height" value="0.04286" units="cm"/>
    </inkml:brush>
  </inkml:definitions>
  <inkml:trace contextRef="#ctx0" brushRef="#br0">0 0 26451,'43'30'224,"-1"-1"0,41 26-90,-14-32-44,7 1-23,7-1-1263,3-1 1218,-3 0-22,-4-1 386,-6-1-386,-9-5 0,-5 0 179,-9-9-179,-8 2 0,-11-4 0,-9-2 629,-10 2-629,-6-4 3,-5 2-3,-1-2-23,2 0 0,-1 0 23,0 2-22,-1-2 22,2 2 0,0-1 0,1 0 22,0 1-22,1-2 23,2 0-23,-1 0 0,-2 0 0,-1 0 23,-2 1-23,2 2 0,-2-1 0,0 0 0,4-2 0,0 1 0,7 3 22,0 2-22,4 2 23,-1-1-23,1-2 0,-2 1 0,3 2 0,-4 0 22,4 4-22,-4-4 0,-2 4 0,-1-4 22,1 9-22,-2-8 0,2 4 0,-4-7 0,2-4 0,-4 2 0,0-4 0,0 2 0,-4-2 0,2 2 0,-2-2 0,0 2 23,0 0-23,0-2 22,0 2-22,0 0 23,-2-2-23,0 2 22,-9 0-22,-2 4 0,-10 4 0,-7 4 0,-2 5 0,-6 1 0,3 4-22,3 0 22,0 0 0,6-2 0,-13 10 0,10-8 0,-11 9 0,12-11 0,0 1 0,0-1 0,-1 0 0,3-1 0,0-1 0,3-2 0,3 2 0,-2-2 0,2 0 0,4-2 0,2-4 0,6-5-23,3-1 23,1-4 0,1 0 0,2 0 0,1-2 23,0 2-23,0 0 0,0-2-135,0 2 113,5-2 22,7-3 0,10-11 0,6-3 0,4-8-23,-1-1 23,1 5 0,1-3 0,3 5 0,-2-2 0,3-3 0,-4 0-23,-2-4 23,1-1 0,-3 1 0,1-2 0,-2 4-22,5-6 22,-10 10 0,3-5 0,-8 11 0,-3 4 0,4-1 0,-1 1 0,2-2 0,5-12 0,-5 7 0,1-7 0,-8 10 0,-3 4 0,-2 4 22,-2 2-22,-4 6 0,0-2 0,-2 2 0,2 0 0,-2 0-3071,2 0 403,-2-2-1480,-9 0-3206,-5 0 7354,-10 0 0,8 2 0,4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7:05:14.886"/>
    </inkml:context>
    <inkml:brush xml:id="br0">
      <inkml:brushProperty name="width" value="0.04286" units="cm"/>
      <inkml:brushProperty name="height" value="0.04286" units="cm"/>
    </inkml:brush>
  </inkml:definitions>
  <inkml:trace contextRef="#ctx0" brushRef="#br0">0 0 24746,'49'15'225,"-1"-2"-203,-13-5 23,3-2-23,4-2 1,-2-2-1,-1 3 1,-3 0-1,-1 4 23,-3 1 0,2 1-1,-4 0 1,-1-1 0,1 0 45,-1 0-46,3-4 1,-2 0-22,0-2-1,-4 1 0,-3 2 23,4 2-22,-9-2 0,2 2-23,-11-5 22,2 0-22,-3-2 0,6-2 23,-2 0 21,5 2-21,-4-2-23,2 4 22,-4-2 1,0 2-23,-1 2 0,0-2 0,0 2 0,-2-2 22,0 0-22,3 2 0,-2-4 0,3 5 0,-3-4 45,3 3-45,2-1 22,2 0-22,-2 2 23,7 1-23,-6 1 0,3 0 22,-5-1-22,-1-2 0,0-2 0,4-2 22,-4-2-22,3 0 0,1 0-22,8 0 22,-7 0 0,4 0 0,-11 0 0,0 2 0,-4-2 0,1 4 0,-2-4 0,4 4 0,-6-4 0,4 2 0,-7-2 0,4 0 0,0 0 22,2 0-22,-1 0 0,-2 0 0,-3 0-22,0 2 22,0-2-45,0 2 23,0 0 22,0-2 0,0 4 0,0-4 0,0 2 0,0 0 0,0 0 0,-3 2 0,-4 1 0,-3 2 0,-3 4 0,2 1-23,-4 4 1,4 0 0,-2 0 22,1-2-23,2 0 23,0-3 0,4 1 0,-1-1 0,2-4 23,-2 3-23,-1-6 22,-2 7 0,-4 0-22,2 1 0,-2 5-22,-5 5 22,5-3 0,-6 2-22,7-7-1,0-2 23,1 0 0,4-1 0,-2 0 0,4-2 0,-2-1 0,-5 4 0,6-2 0,-6 2-22,7-4 22,-1-1 0,0-2 0,3 1-23,-4-1 23,4 1 0,0 2 0,0-3 0,4-2 0,-4 1 23,2-2-23,0 2 0,-2-2 0,4 0 0,-2 0 0,0 2 0,2-2 0,-4 0 0,4-2 0,-2 2 0,2-2 45,0 2-45,0 0-23,0-2 23,-2 2 0,2-2 23,-2 0-23,0 0 0,2 0 22,-2 0-22,1 0 22,0 0-9853,-1 0 5089,2-9 4742,6-7 0,-5 4 0,4-2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7:05:15.933"/>
    </inkml:context>
    <inkml:brush xml:id="br0">
      <inkml:brushProperty name="width" value="0.04286" units="cm"/>
      <inkml:brushProperty name="height" value="0.04286" units="cm"/>
    </inkml:brush>
  </inkml:definitions>
  <inkml:trace contextRef="#ctx0" brushRef="#br0">658 0 23199,'-25'43'303,"-1"0"0,-22 30-191,17-39-23,-1-3 1,0 6-23,1-1-45,1 3 24,-2 1-24,4 0-22,1-1 23,-3-1-1,8-2 1,-5-6 21,8-3-21,2-5-1,1-2 1,4-1-1,-2 1-22,1 2 22,-3 2-22,-1-1 0,-2 1 23,1-3-23,0 0 0,2-7 0,2 2 0,6-8 22,1-1-22,3-4 0,1-2 0,0-1 23,3 0-23,-2 2 22,2 0-22,0 0 0,0 0 22,0-2 23,5-5 0,10-12 0,12-12-23,14-14-22,7-5 0,8-4 0,-2 4 0,1 3 0,-5 3 0,-5 8-22,-3 3 22,-5 4 0,-5 2 0,0 0 0,-3-1 0,-3 4 22,0-3-44,-6 5 44,-4 2-22,-5 6 0,-4 4 23,-4 6-23,-3 0 0,0 2 22,-2 0 0,-5 0 23,-5 7-45,-10 6 23,-2 7-23,-6 4-23,2 1 23,-1 1-22,-1 5 22,0 3-45,-3 2 23,2 3-46,0-4-44,5 0-22,4-7-158,3-1-403,3-5-627,-2-5-831,2-4-1277,-3-7-3543,2-2 6973,3-2 0,6-2 0,5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7:05:59.878"/>
    </inkml:context>
    <inkml:brush xml:id="br0">
      <inkml:brushProperty name="width" value="0.04286" units="cm"/>
      <inkml:brushProperty name="height" value="0.04286" units="cm"/>
    </inkml:brush>
  </inkml:definitions>
  <inkml:trace contextRef="#ctx0" brushRef="#br0">1670 173 24813,'-55'-20'23,"3"2"-23,15 11 0,-5-1 89,-4-2-21,-2 0-45,3 0-23,-1 4 0,5 0 67,-3 6 0,3-2 23,-1 2-68,1 0 0,-1 0-22,0 0 23,1 0-1,-1 0-22,4 0 0,-1 5 0,1 2 23,-3 8-23,-1 0 0,0 4 0,-1-3 0,5 4 0,-1-4 0,5 2 0,2-1-23,3 5 46,1 2-46,2 4 46,-5 1-1,3 0-22,-6 4 0,1-1 0,0 2 22,0 1-22,0-1 0,2 1 23,0 1-1,5 0 1,4-1 21,1 1 1,1 15-45,5-11 23,2 33-23,9-31 0,2 16 0,2-21 0,0-7 0,2 5 22,7-9 23,6 7 23,26 8-1,-5-8-45,14 5 1,-13-6-1,-1-6 1,0 5-1,-3-8-22,1-7 22,8 5-22,-8-13 0,12 3 0,-10-5 23,6-6-23,1 2 22,3 3-22,0 0 0,-3 5 0,-3-2 23,6-2-23,-10 0 0,5-4 0,-12 3 0,1-4 0,0 2 0,5-3 0,1 0 22,21 0-22,-15 0 0,13 0 0,-22-1 22,-4-3-22,-3-1 0,-3-2 0,-2 2 0,0 1 23,-5 3-46,5 1 23,-4 0 23,-1 0-23,-1-2 0,-1 0 0,2-2 0,2 0 0,-1 0 0,8-4 0,-1 2 0,3-6 0,-4 4 0,-2-2 0,-2 4 0,-3 0 0,-2 1 0,-2-2 0,0-2 0,8-7 0,-2 0 0,9-4 0,-5 0 0,0 2 0,1-1 0,-3 1-23,4-2 23,-4 2-22,1 0-23,6-15 23,-5 6-1,5-12 1,-9 11 22,-1 3-22,-3 3 22,2-3 0,-2 2 0,7-13 0,-7 12 0,4-10 0,-9 13 0,-2 3 0,-1-1 0,-4 5 22,0-5-22,-2 1 0,0-2 22,0-14-44,0 5 0,0-11 22,0 8-23,-2 4 1,-1 2 22,-2 5 0,-2 3-23,-5-5 1,1 4 22,-4-3-22,1 3-1,-2-1 1,-4 0-1,-2 0 23,0 1-45,-8 4 22,6 3 23,-8 5 0,6 3 0,-2 2 0,2 0 0,1 0 23,3 0-23,0-4 0,2 2 22,-12-4-22,7 6 0,-9-3 23,10 2 0,-1 1-1,1-1 1,-4 0-1,2-1 23,-10-5-45,6 2 22,-7-3-22,11 5 0,-1 2 23,3 2-23,-3 1 22,1 0-22,-2 0 0,-2 0 22,-12 0-22,7 0 0,-5 0 0,9 0 0,5 0 0,-6 0 0,1 1 0,-3 3 0,-16 8 0,13 1 0,-9 3-22,16-1 22,1-1 0,3 2 0,-2-2 0,4-2 0,4-3 0,-1-2 0,-2 2 0,3-4 0,-4 6 0,4-1 0,-2 4 0,-2 4 0,-3-2 22,4 1-22,-11 3-22,14-5 22,-6 0 0,10-5 0,2-2 0,-2 0 0,6 0 0,-4 1 0,2 5 0,-3 2 0,-10 11 0,5-7 0,-3 3 0,7-8-45,6-3 45,-5 4 0,1-2 23,-2 4-23,-9 7 0,7-2 0,-6 4 0,7-3 0,0-2 0,4 0 0,2-1 0,5-1 0,0 0 0,4 0 0,0 12 0,2-6 0,0 11 0,0-10 22,2 1-22,7 3 0,4 2 0,8 2 0,2 3 0,2-4-22,15 15 22,-9-17 0,11 11 0,-16-19 0,3 2 0,-1-2 0,6-1 0,-2-1 0,14 5 0,-13-9 0,9 4 0,-15-10 0,3 0 0,0 0 0,28-6 0,-13 0 0,24-4 0,-21-2 0,1 0 0,0 0 22,3 0-22,0-2-22,3-4 22,-3 0 0,-3-4 0,-3 2 0,7 0 0,-15 2 22,7 2-22,-17 2 0,-2 1 0,-1-2 0,1 0 0,-2-3 0,19-6 0,-8 3 0,14-6 0,-14 5 0,-3 2 22,-4-3-22,-2 4-22,-1-4 22,1 1-22,0-6-1,6-5 1,-6 1 22,1 1 0,-5 7 0,-8 3 0,1-1 0,-3-2 0,2 0-67,9-9 44,-3 4 1,6-9-1,-6 7 0,2-3 23,-2 0-22,3-2 22,-2 1 22,-2 0-22,1 0 0,5-11 0,-5 5 0,4-6 0,-11 10 0,-2 5 0,-5 2-22,0 3 22,-2 5-23,-2-7 23,0 4-22,-2-8 22,0 1 0,0-8-22,0-2 22,0-7 0,0-1 0,-2 0 0,-4 2 22,-7-6-22,-2 12 22,-6-3 1,3 12-1,-6 3 1,0 0 22,-7-3-45,-1 0 23,-20-11-23,14 8 0,-13-7 0,19 12 0,1 1 0,1 3 0,2 2 0,1 5 0,-3 0 22,-2 2-22,-19 1 0,7 0 0,-12 1 0,17 1 0,0 0 0,3-1 22,-19 1-22,15 0 0,-12 2 23,17 1-23,1 0 0,-3 0 0,-3 1 0,-2 5 22,-1 2-22,3 3 0,-15 0 0,15-4 0,-10 2 0,17-3 0,1 2 0,0 3 0,-1 2 0,-1 4 0,-14 10 0,15-5 0,-9 5 0,20-9 0,1-6 0,1 3 23,2-6-46,-2 4 46,1-1-46,-3 4 23,-20 17 23,9-5-1,-14 12-22,18-13 0,-1-2 0,6 0 0,2-3 0,3 0 0,5-1 0,2-1-22,-10 14 44,6-5-22,-15 13 22,9-5-22,0 0 0,3 4 23,4-5-23,5 0 22,-1 9-44,8-12 22,-2 7 0,5-14 0,0-1 0,0 1 22,2 2-22,9 3 23,18 12-23,2-6 0,13 3 0,-11-13 0,7-3 22,5 0-22,10 0 0,9 1 0,4-2 22,-1 2-22,18 2 23,-24-5-23,13 0 0,-28-10 0,1-2 0,2 0 0,3 0 0,5 2 0,26 8 22,-20-7-22,18 3 0,-28-12 0,0-2-22,1-2 22,-2-2 0,-1-5 0,-7-5 0,1-6 0,-4-4 0,5 0 0,21-18-23,-14 7 23,15-15-44,-19 11 21,-1-7 1,2 0-1,10-22 1,-17 18 22,6-12-22,-24 26-1,-4 3 1,-9 3-1,1-1 1,-4-1 0,0-2 22,-3-5 0,0-3-23,-2-4 1,-2-23 22,0 18 0,-2-15-23,0 19 23,-7 2 0,-2-2 0,-5 6-23,1 4 23,-5-15 0,5 18 0,-4-16 0,3 24 23,-1-5-23,-5 5 23,-2-2-1,-4-3 1,-12-12-1,7 7-22,-11-7 0,14 14 0,-3 3 0,-1 2 0,0 2 0,-5 3 0,-15-3 0,7 5 0,-11-4 0,15 7 22,1 0-22,2 3 0,2 1 0,1 3 0,1 0 0,-3 5 23,-24-2-23,11 2 0,-21 0 0,15 2 0,-3 3 0,-3 5 22,2 5-44,3 0 22,-10 12-23,19-5 23,-9 9 0,20-8 0,2 1 0,-3 2 0,2 0 23,-1 3-23,-1 1 0,5 2 0,-16 8 0,15-11 0,-9 10 0,13-13 0,2 11 22,-1 2-22,1 8 0,2 1 0,-5 24 0,11-20-22,-2 12 22,15-25 0,0-3 0,5 5 22,0 1-44,0 2 44,4 33-22,9-20-22,4 23 22,12-27 22,0-7-22,6 1 0,0-7 0,4 0 0,3-1 0,1-3 23,27 21-23,-15-17 0,21 19 0,-22-21 22,3 3-22,-5-3 0,1-6 45,-3-4-23,5-8-22,5-5 11,-8-5 1,2-1-12,29 4 0,-26-4 0,-2 0 0,15 3 0,-5-2 0,-9-2-23,-3-3 1,-4-3-90,22 0 22,-14-14-23,15-5-66,-16-17-202,-4-2-157,1-7-359,-9-6-1098,-6-11-2921,-22 1 1,-6-6 4240,-9-35 0,2 47 0,-2 5 0,-11 2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7:08:32.146"/>
    </inkml:context>
    <inkml:brush xml:id="br0">
      <inkml:brushProperty name="width" value="0.04286" units="cm"/>
      <inkml:brushProperty name="height" value="0.04286" units="cm"/>
    </inkml:brush>
  </inkml:definitions>
  <inkml:trace contextRef="#ctx0" brushRef="#br0">177 119 23917,'-98'-20'-135,"20"5"90,78 15 68,0 0 44,3 0 90,5 0-23,3 0 69,1 0 21,-3 0-23,-3 0-22,5 2-21,3 0-46,8 0 0,10 0 0,2-2-23,11 0 1,3 0-23,11 0 24,6 3-47,11 3 1,5 1-206,3 2 206,4-4 0,0 1-23,5-1 1,0-2-23,4 0 22,2-1-371,-48 0 0,1 0 360,1 2 0,1 2 0,-1 0 0,1 2 0,1 1 1,-1 2-1,-2 0 0,-1 1 0,-1 0 1,-1-1 32,42 12-167,-7-7 145,-9-2-22,-6-4 23,-4-4-23,-2 0 0,3-2 0,-1 1 189,4-2-167,1 2-22,3-4 22,0 1 1,1-2-1,-1 0-22,-2 0 0,-1 0 0,-1 0 45,-2 0-45,4 0 0,-1 0 22,3 0-22,-2 0 0,-3 0 23,1 0-23,-2 0 0,3 0 703,1 1-725,23 7 22,-26-5-23,16 4-89,-35-7 45,-1 0 135,-3 0-112,18-1 21,-13-2 23,15 1 0,-17-1-22,1 0 22,1 1 0,0 0 0,-1 2-23,0 0 23,3 0-22,26 0 22,-14 0-45,18 0 45,-19 0-22,1 0-1,5 0 1,2 2 22,2 2 11,-19 1 0,-1 0 34,29 2-45,-31-3 0,-1-1 0,13-1 0,-5-2 23,-9 0-23,-2 0 0,-3 0-23,17-7 23,-13 2 0,13-3 23,-17 1-1,-2 2-22,1-3 0,0-1 0,1-1-45,4-4 0,-6 0-44,17-5 22,-19 5 22,11-1 22,-20 8 0,-1 0 23,0 2 0,-6 1 0,1 0 0,3 0 0,-5 0-22,2 0-1,-6 2 1,1-2-23,4 4 23,5-2-1,5 0 23,2 2 0,4-4 0,-1 2-22,-2-2 22,12-2 0,-21 2 0,9-4 22,-18 4 1,3-3-23,7 4 67,23-6-22,-8 8 23,16-10-23,-19 6-45,-3-4 0,-2-1 0,-8 2-23,-8 1-45,-7 4 46,-7 3-1,0 0 23,-2 0 0,3-4-22,2 0 0,4-2 22,0-2-23,-2 6-22,-4-5-582,-4 1-91,-3-5-717,0 0-1322,-7 2-2534,-14 3 5291,-16 5 0,12 1 0,0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7:08:34.463"/>
    </inkml:context>
    <inkml:brush xml:id="br0">
      <inkml:brushProperty name="width" value="0.04286" units="cm"/>
      <inkml:brushProperty name="height" value="0.04286" units="cm"/>
    </inkml:brush>
  </inkml:definitions>
  <inkml:trace contextRef="#ctx0" brushRef="#br0">1 35 25711,'70'54'425,"2"-5"-402,7-14-613,5-1 612,3 0-22,4-3 0,-3-1-44,-5-6 44,-2 1 138,-11-5-138,-3 0-23,-11-4 140,-7-4-117,-9-3 0,-12-2-23,-5-2 344,-9-1-321,-2 0 15,-3 2-60,1 2 0,2 0 0,11 5 23,-3-4 22,5 1 22,-8-4-22,-3-2 0,-2-2 0,-2 0 23,-2-1-23,3 0 0,-5 4 0,4-2-23,-7 2 23,2 1 0,1-3-22,-1 2-1,0-3 1,1 1 0,-3-2-1,0-1 1,-3 0-337,0 0 269,-5 2 23,-9 4 44,-8 2 23,-8 4 0,-2-2 0,4 0 0,2-2 0,1 0 0,3 1 45,-9 1-22,-3 4-1,-8 0 0,-5 2-22,-3 0 23,0 0-23,1 1 0,3 1 0,3 0 22,3-2-22,5-2 0,1-2 23,8 0-1,-8 1 45,17-4-67,-3 0 45,14-6-23,4-2 1,0-1 45,2 0-68,9 0 0,11 0-23,16-8 0,12-5-22,4-9 23,-1-4 22,-3 2-22,-3-2 22,-3 3-23,-1-3 23,-6 4 0,-2-2 0,-6 5-45,-2-3 45,1 0-44,-5-4 21,2 0-22,-3 2 23,-5 5 22,-2 5-22,-5 6 22,-2 2 0,-2 4 0,0 0 0,-4 2 44,2 0-44,-2-1 0,0 0-22,0-1 0,-2 2 22,-7 0 22,-8 0-22,-10 0 0,-4 0 45,0 0-45,-1-3 22,4-5 23,-5-6 0,1-8 0,-5-2-45,-5-7 22,-2 4-22,-5-4 0,-1 7 22,-1 0-22,-4 1 0,2-1 0,-2-2 23,4-2-23,6 2 0,3 1 0,6 5 22,6 0-22,1 6 23,3 2 0,9 4-1,0 4-22,9 3 23,4-1-23,-1 1 0,4 0 22,-1 1 45,2 0-67,0 1 0,0 3 0,0 4 0,0 4 0,20 4 0,9 6 0,25 4 0,8 2-22,5 1-1,3 2 23,1 0-22,0 1 22,-5-3 0,-1-6 0,-9-6 0,18 0 0,-23-6 0,10 4-22,-26-1 22,-5-2 0,-2-2-23,-3 0 23,-1-4-22,-2 0-1,0 0-67,4 1 68,-8-2-23,1 2 45,-9-3-67,-6-1 44,2-2 23,-2-1 0,-2 0-22,3 0 22,-4 2 0,3-1 0,-4 0 0,0-1 0,0 2-23,0-2 1,0 4 0,0-4-90,0 2 67,0 2-22,-7 4 22,-6 7 22,-12 9 1,-4 3 22,-8 4 0,1-3 0,-7 2 0,-1-3 0,-9 3 0,-1 0 0,-5 0 0,-1-1 0,6-3 0,5 0 0,7-6-67,10-1-628,1-3-225,14-5-515,2-4-1031,10-5-2332,-3 0 4798,-5 2 0,5-2 0,-3 2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7:09:07.636"/>
    </inkml:context>
    <inkml:brush xml:id="br0">
      <inkml:brushProperty name="width" value="0.025" units="cm"/>
      <inkml:brushProperty name="height" value="0.025" units="cm"/>
    </inkml:brush>
  </inkml:definitions>
  <inkml:trace contextRef="#ctx0" brushRef="#br0">0 0 24575,'0'0'0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7:09:08.399"/>
    </inkml:context>
    <inkml:brush xml:id="br0">
      <inkml:brushProperty name="width" value="0.025" units="cm"/>
      <inkml:brushProperty name="height" value="0.025" units="cm"/>
    </inkml:brush>
  </inkml:definitions>
  <inkml:trace contextRef="#ctx0" brushRef="#br0">0 0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6:59:05.990"/>
    </inkml:context>
    <inkml:brush xml:id="br0">
      <inkml:brushProperty name="width" value="0.04286" units="cm"/>
      <inkml:brushProperty name="height" value="0.04286" units="cm"/>
    </inkml:brush>
  </inkml:definitions>
  <inkml:trace contextRef="#ctx0" brushRef="#br0">1 0 22975,'28'57'515,"0"1"1,-2 1 0,-6 2-393,-8-6 1,-4 1-720,0 8 1,0 3 639,-2 3 1,0 1-34,-1 4 1,0 0-12,-2 3 0,-1-1-336,0 0 0,-2 1 291,2-1 0,-2 0-34,0-4 1,0-2-34,0-5 0,0-3-113,2-10 1,0-3-217,2 29-1307,8-28-1391,2-23-2534,11-15 5839,9-13 1,-13-1 0,0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7:09:39.146"/>
    </inkml:context>
    <inkml:brush xml:id="br0">
      <inkml:brushProperty name="width" value="0.04286" units="cm"/>
      <inkml:brushProperty name="height" value="0.04286" units="cm"/>
    </inkml:brush>
  </inkml:definitions>
  <inkml:trace contextRef="#ctx0" brushRef="#br0">0 468 21899,'39'-22'67,"1"4"-67,-10 18 0,5 0 22,5 0-22,5 0 0,5 0 0,7 0 46,10-1 66,9-2 67,11 0-22,6 0-233,6 2 143,-48 1 1,0 0-361,0 0 1,1 0 359,-1 0 0,1 0-22,-1 0 0,1 0-204,47 0 226,-4 0-22,-6 0 0,-6 0 67,-2 0-45,-2 0 0,-21 0 1,1 0-23,29 0-12,-29-1 1,0 2 11,21 0 0,-1 2-23,0 2-22,-7 0 0,0-1 45,-6-3-45,-4-1 22,-2 0-22,-4 0 23,1 0-23,1-7 0,3 4 22,3-8-22,3 6 23,0 1-23,-1-1 0,-6 1 213,-7-4-213,-8 0 672,-5-2-672,-1 0 248,1-2-248,0 2 22,24-3-22,-17 4 0,20-1 23,-22 5-23,-1 2 22,0 0-22,-7 1 0,1-2 0,-3-2 0,5 0 45,1-4-45,7 2 0,5-2 22,3 2 1,2 0-23,-3 2 0,-5 1 22,-6-1-22,-4 0 0,-5-2 0,2-2 0,-2-2 22,3-4-22,2-4 0,-2 2 0,-1-1 0,-7 4 23,0 5 0,-10 3 22,-1 5-45,4 0 0,-7 0 0,5 0 0,-8-4 0,1 0 22,2-2-22,2 2 0,-2-1 0,9 0 0,-8-1 0,6 4 23,-9 1-23,-2 1 0,0 1 0,-4 0 0,2-1 0,-4 1-23,-2 0 1,-2 1-1,-2-2-22,0 1-9786,0 0 3766,-4 1 6065,-7 0 0,4 0 0,-3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7:09:42.146"/>
    </inkml:context>
    <inkml:brush xml:id="br0">
      <inkml:brushProperty name="width" value="0.04286" units="cm"/>
      <inkml:brushProperty name="height" value="0.04286" units="cm"/>
    </inkml:brush>
  </inkml:definitions>
  <inkml:trace contextRef="#ctx0" brushRef="#br0">0 13 20643,'87'17'763,"-5"-3"-539,-30-9-23,1 0-66,0 7-67,-2 0-24,1 0-21,-4 3 22,0-2-1,-3 2 24,-3-1-1,-2 2-45,-3 2 1,-3-2-1,-2 1 0,-5-2-22,-5-4-44,-4-1 21,-6-2 1,1-2 22,-6 0-45,4 0 45,-6 2 0,2-2 22,1 3-22,0-4 0,0 2 0,-2-2 0,-4 0 23,0-2-23,-2-2-135,0-1 247,-7 0-67,-9 0 0,-10 2-23,-8 2-22,-2 4 0,0 2 23,1 6-23,-1-2 0,0 4 0,1-1 0,-1 1 0,2 0 0,-3 0 0,5 0 22,-3-4-22,3 3 0,5-4 67,1 2 1,5 1-68,0 5 44,1 0-21,2 2-1,0-6-22,4-4 0,4-5 0,3-2-22,5-4 22,0 0 0,2-2-247,0 0 247,3 0 0,10 0 23,8 0-1,13-2-22,2-2 0,2-6-22,1-2 22,-3-5-67,3-1 22,-3-4 45,3 4 0,-3-4 0,0 6 0,-1 0 0,-4 3 0,0 4 0,-3 2 0,-4 1 0,-3 2 0,-3-4 0,-4 2 0,-2-2 0,-4 2 0,-1 0 0,-2 1 0,6-3 22,-4-1-22,6-2 0,-5 2 23,7-4-23,-6 6 22,5 0-22,-10 3 22,0 4-22,-4-4 23,0 4-270,0-2 247,0 0 23,0 2 156,0-2-134,0 0-23,-6-2 23,-2-2 0,-6-4 0,-4 0 22,0-2-22,0 1 23,-1-1-24,1 0 24,0 2 44,-3-4-23,2 2-22,-2-2 1,-1 0 21,0 4-22,0-1 1,-1 1-1,-8-4 1,8 5-24,-6 0-21,14 7 22,-2-3-45,4 0 0,0-3 22,3 2-22,-5-5 22,4 8 1,-3-6-1,4 8-22,1-2 23,0 1-1,0-2 0,1 1 1,2 2-23,-2-1 22,0 0-22,0-2 0,-2 2 0,2-2 0,-1 2 23,-2-4-23,0 2 0,-1-4 0,-5 6-23,3-6 23,-1 6 0,2-4 0,2 0 0,-4 2 0,1-3 0,-4 0 0,0 1 23,-4 1-23,2 2-23,0 2 46,1 1-23,8 0-23,0 0 23,9 0 0,-2 0 0,4 0-157,-2 0 157,13 0 0,5 0 0,14 3 0,6 5-22,2 8 22,1 1 0,1 4 0,0-5-22,-4-2-23,1-3 22,-5-3 23,-1 0-22,3-3 22,-6 2 0,5-1 0,-5 1 22,0 4 1,-2-5-23,-4 4-23,-1-2 23,4 2 0,-7-4 0,2 3 0,-8-4 23,0 0-46,0 1 23,0 0 0,0 2 0,5 2-22,-6-3 0,6 0 22,-8-3-23,-1-2 23,-1 2 0,-1-4 0,0 2 0,0 0-22,-4-2 22,2 5 22,-4-4-22,4 3 0,-4-4 45,2 0-45,-2 2 0,0-2 0,0 2 0,0-1 0,0 2 0,-5 6 0,-5 0 0,-10 8 0,-5-3 0,-2 4 0,-1-2 0,0 0 0,2 1 22,1 0-22,3 2 0,-7 1 0,9-4 23,-4 2-23,10-8 0,-2 1 0,2-2 0,0 2 22,0-1 1,3 0-23,0-2 22,-3 3 0,4-6-22,-3 8 0,5-6 23,2 1-23,0-2 0,2-4 22,0 1-22,0 1 45,-1 2-23,-5 6 1,1-5-1,-2 0-22,5-1 23,0-4-1,2 4-22,0 0 0,2-4 22,-4 4-22,6-6-22,-6 4 22,6-4 22,-2 2-22,2-2-1726,0 0 134,0 2-358,0-2-853,0 2-2533,0-1 5336,0 5 0,0-3 0,0 3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7:10:12.833"/>
    </inkml:context>
    <inkml:brush xml:id="br0">
      <inkml:brushProperty name="width" value="0.025" units="cm"/>
      <inkml:brushProperty name="height" value="0.025" units="cm"/>
    </inkml:brush>
  </inkml:definitions>
  <inkml:trace contextRef="#ctx0" brushRef="#br0">0 1 24575,'0'0'0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7:11:18.005"/>
    </inkml:context>
    <inkml:brush xml:id="br0">
      <inkml:brushProperty name="width" value="0.025" units="cm"/>
      <inkml:brushProperty name="height" value="0.025" units="cm"/>
    </inkml:brush>
  </inkml:definitions>
  <inkml:trace contextRef="#ctx0" brushRef="#br0">0 1 24575,'0'0'0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7:12:09.437"/>
    </inkml:context>
    <inkml:brush xml:id="br0">
      <inkml:brushProperty name="width" value="0.04286" units="cm"/>
      <inkml:brushProperty name="height" value="0.04286" units="cm"/>
    </inkml:brush>
  </inkml:definitions>
  <inkml:trace contextRef="#ctx0" brushRef="#br0">0 469 23737,'72'-8'101,"0"1"0,10 3-79,-8-8 1,-2 0 44,-8 6 0,3 2-67,-5 2 45,-1 0-45,-6 2 0,2 0 0,-1 0 22,2 0-22,-5 0 0,-3 0 23,-6 0-23,-2 0 0,-5 0 23,4 0-23,0 0 0,1 0 0,5 0-23,20 0 23,-16-2 0,16-2 0,-25 0 0,-5-2 0,0 2 23,1-3-23,-9 4 22,-2-2-22,-8 5 23,-3 0-23,9 0 0,4-2 45,6 1-45,7-4 44,0-1-44,3-2-22,-1-4 22,-6 2 0,-1-2 0,-7 2 0,-4 2 0,-1 1 0,-3 2 22,2-4 1,3 1-1,3-6 1,4 0 21,3-2-44,1 2 0,0 0 23,-2 4-23,-5 0 22,-3 3-22,-4-1 0,1 1-22,3 0 22,-3 3 22,0-4 1,-6 2-23,-3 0 22,2 2 0,-4 0-22,0 4 45,-1-2-22,-2 2-23,0 0 0,-3-3 0,4 0 0,0-3 0,6 0-23,-2 4 23,2-3-22,-4 4-68,-4-1-22,-4 2-45,-5 0-247,-1-1-470,0-2-650,0 1-338,0 0-1299,0-3 3161,-21-28 0,16 20 0,-16-19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7:12:11.801"/>
    </inkml:context>
    <inkml:brush xml:id="br0">
      <inkml:brushProperty name="width" value="0.04286" units="cm"/>
      <inkml:brushProperty name="height" value="0.04286" units="cm"/>
    </inkml:brush>
  </inkml:definitions>
  <inkml:trace contextRef="#ctx0" brushRef="#br0">0 1 21966,'11'57'672,"-1"0"1,12 37-583,6-66-23,-2-6 1,-1-2-23,3-5-45,-2-3 0,7-2 0,-2-2-45,2 0 22,0 0 1,-2 0 22,0 0-90,-3-2 67,-2-1 23,-1-1 23,-1 0 22,-4 0-45,1 2 22,-3 0 23,1 2-22,9 2-1,-10-2 1,9 2-23,-12-2 0,1 0-23,-2-2 46,0 1-23,-6-2 0,2-1 22,-4-1 23,0 1-45,1 2 22,0 0-22,2 0 23,1-4-23,-1 2 44,3-2-44,-6 2 0,3-2 0,-7 0 0,0-2-44,-2 0 44,0 2 0,0-2 44,0 2-44,0 0 45,0 3-45,-5 6 0,-4 3 0,-5 0 0,-3 3 0,-1-3-22,-2 6 22,2 0 22,-2 0-22,4 3 0,-3-3 0,2 2 0,-2-2 0,3 0 0,0-2 23,1-3-1,4-1-22,-2 0 0,3-4 22,0 3-22,-2-2 0,4-1 0,0 1 0,4-2 0,2-3 0,2-3-22,0-3-337,0 0 337,5-5-23,7-10 45,8-14 0,6-11-23,4-4-21,0-4 44,-2 1 0,1 0 0,-5 3 0,2 3 0,-2 5 0,-1 0 0,-1 7-23,-2 3 1,-2 1-1,-6 6 1,0 1 22,-6 7 0,-1 4 0,-1 4-22,-1 1 22,-2 2 0,-1-2 89,0 2-66,-3 0 21,-2 0-21,-8 0 22,-1 0 22,-10 0 1,0 0-46,-2 0 45,-1 0-44,1 0 21,-4 0-21,0 0-1,-1 0 1,1 0-23,2 0 22,3 0 23,-1 0 0,0 0 67,-2 0-45,-1 0 22,-10-4-21,9 0-45,-6-4-23,12 0 22,0 2-22,4 0 23,-1 4 21,3 0-44,-2 2 0,-2 0 23,-3 0-1,6 0 1,1 0-23,9 0 22,5 0-22,0 0 22,2 0 1,0 0 22,2 0 156,-2 0-201,2 4 0,0 0-22,5 8-1,9 2 23,10 2 0,8 3-22,6-1 22,0-1 0,1 0 22,1-5-22,-2 2 0,-1-2 0,-1-2 0,-2 1 0,-4-2 23,-3 2-23,-3-3 0,-4 2 0,1-2 0,-3-4 0,5 4 0,-6-6-23,4 2 23,-10-2 0,0-2 0,-5 0 0,2 0-22,-4 0 22,2 0 22,0 0-44,2 0 22,-2 0 0,3 0 22,-6 0-44,2 0 44,-3 0-44,1 0 22,-2 0 0,-1 0-22,0 2-1,0-2 46,0 2-68,0 0 45,0-2-23,0 5 23,0 0-22,-3 8 22,-5 7 0,-6 6 0,-4 6 0,0-2 0,-1-1 22,2-3-44,-2 0 0,3-3 22,-2 0 0,2 0-23,2-5 1,0 3 22,4-4 0,1-1 0,-3 4 0,3-6 0,-2 7 0,5-11 0,0 2 0,2-5-23,2 0 1,0-2-45,2-1-45,0-1-68,0-2-111,0 1-561,0 0-23,0 1-582,0-2-2937,0-1 201,0-12 4193,2-5 0,-2 1 0,2 2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7:12:13.719"/>
    </inkml:context>
    <inkml:brush xml:id="br0">
      <inkml:brushProperty name="width" value="0.04286" units="cm"/>
      <inkml:brushProperty name="height" value="0.04286" units="cm"/>
    </inkml:brush>
  </inkml:definitions>
  <inkml:trace contextRef="#ctx0" brushRef="#br0">0 611 23961,'42'28'0,"0"1"0,38 16 0,-21-45 0,2 0 0,3-3 0,3-10 0,5-4 23,1-13-1,2 4 23,-3-2 0,-1 3-23,-9 3 45,-3 4-21,-6 2-24,-8 4-22,-1 2-22,-10 1-1,5 1-22,-1-2 45,5 0 0,10-5 0,5-2-22,8-2-1,0-3 23,-5 2 0,-7 2-22,-7 2 22,-9 6 0,-5 0 0,-5 1 0,8-3 0,-8 1 22,14-4-22,-6 1 45,8-2-23,0 2 1,-4 4 0,-3 6-1,-4 1-22,-8 2 0,-2-4 0,-7 4-22,-2-2-1,5-1 23,3-2 23,4-8-1,25-9 1,-13 7-23,18-3 0,-22 15 0,-5 1 22,-8 0-22,-4 1 0,-5-1-22,-1 2 22,3-4 0,14-1 22,4-2-22,13-2 0,1-2 0,-2 4 0,-1-4 0,-5 6-22,-5 0-1,0 4 23,-13-1 0,1 0-22,-15 1 22,1-1-23,-3 2 23,2-1 0,0 2-23,-2 0 23,2-1 0,-2 0-22,0-1 0,-2 2-90,0 0-516,-2 0 225,2 0-203,0 0-223,0 0-248,2 0-66,-4 0-7825,2 0 8968,-11 0 0,7 0 0,-7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7:12:15.667"/>
    </inkml:context>
    <inkml:brush xml:id="br0">
      <inkml:brushProperty name="width" value="0.04286" units="cm"/>
      <inkml:brushProperty name="height" value="0.04286" units="cm"/>
    </inkml:brush>
  </inkml:definitions>
  <inkml:trace contextRef="#ctx0" brushRef="#br0">1 0 24096,'54'30'449,"-4"-1"-337,-18-11-90,1 2 0,-5-2-22,1 1-67,3-1 22,1 4 1,7-2-46,2 0 68,1 1-23,-1-3 0,-6 4 0,-4-6 23,-10-2 22,-5-4-23,-3-6 1,-4 1-24,-2-4-43,-4 0-68,-2 1 45,-2-1 90,1 2-23,0-1 45,2 2 22,-2 0-22,2-1 0,-2-2 23,1-1 44,-2 0-22,0 4-45,-6-2 0,-4 8 0,-8 2 0,-6 2 0,-3 9-23,-7-2 1,-4 6 22,-4 1 0,-3 2 0,-1 5 0,1-1 0,1 5 0,4-4 22,5 0-22,5-5 0,2-6 0,8-3 0,3-5 0,3-4 0,4 1 0,-2-6 0,8 1-22,-3-6-1,6 1 23,-1-2-22,2 1-247,0-2 89,2 0 113,6 0 0,7-6-67,13-11-23,6-13-45,10-11 89,0-2 1,5 1 68,-3 6 21,0 1 23,-7 5 0,-5 2 0,-1 5 0,-7-1 0,0 4 0,-5-2 0,-1 3 0,-2-1-45,0 2-89,-4 2-68,-2 4 45,-4 4 90,-2 2 44,-2 4 23,-2-1 0,0 2 23,-2-1 448,0 2-471,-2 0 22,-2 0-22,-4-1 45,-2-1 22,-4-3 45,-4 2-22,-4-3 45,-4 0-1,-5-4 1,1 3-23,-4-4 67,1 1-67,1 0 45,-3-7-89,2 4 21,0-4-44,1 1-23,1 2 1,3 0-1,-1 4-22,6 2 23,0 2-1,5 2 0,2 0 23,7 2 0,2 0 67,7 2 23,-4 0-45,4-1-23,-3 0-22,0-1 0,1 2-1,-1 0 68,2 0 0,-1 0-112,6 6-22,6 0 22,6 8 0,6 2 0,5 4 0,1 2-22,4 0-1,-2-2-44,1-5 45,-1-1-1,5-2-22,1 1 23,4 0 22,3 2-22,-2-1 22,0 4 0,-5-4 0,-6 2 0,-3-8 0,-7 0 0,-2-6 0,-5 0-45,-3-2 22,7 0 23,-7 0 0,7 0 0,-9 0 0,0 0 0,-2 0-22,-4 0 0,0 0 44,-2 0-22,-4 0 0,-6 3 0,-9 10 0,-10 8 0,-10 14 22,-5 4-22,-9 2 23,-3 4-23,0-3 0,1 2-23,9-3 23,3-3 0,7-2-44,6-3-1,6-4-45,7-6 0,7-7-157,2-8-873,6-4 245,0-4-22,2 0-156,7 0-629,4-4-695,5 0-1905,0-6 4282,-2 2 0,-8 1 0,0 4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7:20:55.612"/>
    </inkml:context>
    <inkml:brush xml:id="br0">
      <inkml:brushProperty name="width" value="0.04286" units="cm"/>
      <inkml:brushProperty name="height" value="0.04286" units="cm"/>
    </inkml:brush>
  </inkml:definitions>
  <inkml:trace contextRef="#ctx0" brushRef="#br0">2051 36 24545,'-68'-19'89,"3"3"-89,29 16 23,-2 2-1,-1 1-22,3 2 0,2 1 22,-2-2-22,5 0 0,-8 1 0,3 1 0,-2 2 0,1-1 0,1 0 0,-1-3 23,-3 4-1,-3-4 1,-1 4-1,0-4 23,3 4 0,1-2-23,2 0 0,-1 2 24,3-4-24,-1 2 23,-10-1-23,13 0 1,-8 0-1,14-1 1,-1 2-1,0-1 0,-2 0 1,3-1 22,-2-2-45,1 0 22,1-2 0,-14 0-22,13 2 0,-11-2 0,18 4 23,-1-4-23,3 4 22,2-4-22,0 2 0,4-2 23,2 2-23,1-2 0,1 2 0,-2-2 0,-2 0 0,0 0 0,0 0 0,-1 0 0,0 0 0,-2 0 0,-3 0-23,-4 0 23,-2 0 0,-1 2 0,-1-2 0,4 2 0,-1 0-22,4-2 22,-4 2 0,12-2 0,0 0 0,9 0 0,4 0 0,-4 0 0,2 0-23,-2 0 23,0 0 23,0 2-23,0-2-23,0 2 23,0-2 0,2 0 0,0 0 0,2 0 0,-1 0 0,0 0-7600,-1 0 1681,-3 0 5919,-9 0 0,6 0 0,-4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7:20:57.254"/>
    </inkml:context>
    <inkml:brush xml:id="br0">
      <inkml:brushProperty name="width" value="0.04286" units="cm"/>
      <inkml:brushProperty name="height" value="0.04286" units="cm"/>
    </inkml:brush>
  </inkml:definitions>
  <inkml:trace contextRef="#ctx0" brushRef="#br0">359 0 24118,'-39'79'113,"3"-11"-91,24-43 23,-2-3-22,1 0 44,0-1-22,0 1-1,1 0 1,0 0 0,0-2-23,0-2 46,2-1-24,-3-3-21,2 0 22,-1-2-45,3-2 44,1 0-44,0-2 23,0 1-23,0 1 22,-2 2 1,0 0-23,-2 0 0,0 0 0,2 0 22,0-2-22,4 0 0,2-6 0,3 1 0,-1-3 0,1 1 22,0-2-22,-1-1 0,1 0 0,0 0 23,1 2 0,0-1 290,0 0-290,5-1-1,10 0 1,10 2-1,11 2 0,3-1-22,-1 0 0,2-3 23,-5 2-23,-1 0 0,0 2 22,-3 0-22,-2-2 45,0 0-23,-5 0 23,1-2-22,-1 4 21,0-2 1,-2 0-22,-1 2 45,1-2-46,-5 2 0,-2 0-22,-5 0 0,-2 0 23,0-2-46,0 2 46,-2-4-23,1 2 0,-4-2 0,2 0 0,-1 2 22,-1-2-22,2 2 0,-3-2 0,0 0 0,0 0 0,-2 2 0,0-2-359,0 2 359,-5-2 0,-5 0-22,-3 0 22,-2 0 0,4 0 0,0 0-23,1 0 23,-2 0-22,0 0 22,-3 0 0,0 0 0,-4 0 22,-1 1-22,0 0-22,0 2 22,6-2-23,2 1 23,6-2 0,2 0 0,1 0-22,1 0-23,-2 0 45,-6 0 0,7 0-22,-6 0 22,9 0-9831,-2 0 8510,-3 0 1,3 0 0,-3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6:59:06.556"/>
    </inkml:context>
    <inkml:brush xml:id="br0">
      <inkml:brushProperty name="width" value="0.04286" units="cm"/>
      <inkml:brushProperty name="height" value="0.04286" units="cm"/>
    </inkml:brush>
  </inkml:definitions>
  <inkml:trace contextRef="#ctx0" brushRef="#br0">809 1 24881,'-77'16'11,"0"0"0,-1 1 0,1-1 0,-17 3 1,3 1-1,20-1-11,10 11-23,9 0 23,10-3-44,7-2 44,11-4 0,6-7-45,10-4 45,5-6-45,3-2 23,0-2 22,0 1 0,0 0 44,10 2 46,9 3 90,36 8-113,-8-1-22,22 4 22,-20-7-22,5-2 0,1-2-23,1-2 23,3 3-45,-1 2 22,-3 4 1,-1 5-1,-7-1-22,-5 4 45,-5-7 0,-8 0-1,-8-4-21,-7-6-23,-8-1 0,-3-3-247,-3 0-336,0 2-762,0-1-2175,0 2-3811,0 1 7331,0 6 0,0-5 0,0 2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7:21:59.053"/>
    </inkml:context>
    <inkml:brush xml:id="br0">
      <inkml:brushProperty name="width" value="0.04286" units="cm"/>
      <inkml:brushProperty name="height" value="0.04286" units="cm"/>
    </inkml:brush>
  </inkml:definitions>
  <inkml:trace contextRef="#ctx0" brushRef="#br0">235 0 19522,'-65'15'-1639,"0"-1"1,4-2-1,20 2 1,39-4 0,2-3-1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7:22:00.639"/>
    </inkml:context>
    <inkml:brush xml:id="br0">
      <inkml:brushProperty name="width" value="0.04286" units="cm"/>
      <inkml:brushProperty name="height" value="0.04286" units="cm"/>
    </inkml:brush>
  </inkml:definitions>
  <inkml:trace contextRef="#ctx0" brushRef="#br0">768 11 23378,'-51'-6'225,"2"1"-203,9 5 46,-5 0-24,-7 2 24,-5 9 44,-3 2 22,-1 10 23,3 1 0,6 2 0,5 5-22,7 3-46,5 8-44,0 2 22,6 5-44,3 2-1,9 3-22,9 2 0,2-1-22,6-1-1,0-1 23,7-2-67,9-3 0,14 0 44,8-7 1,9-3-23,5-6-22,6-8 22,3-9-22,3-5-23,-1-6-44,-1-2-248,-5-2-447,-7-4-2399,2-11 470,-20 0-1771,8-14 4529,-13 1 0,-10 12 0,-1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7:22:01.391"/>
    </inkml:context>
    <inkml:brush xml:id="br0">
      <inkml:brushProperty name="width" value="0.04286" units="cm"/>
      <inkml:brushProperty name="height" value="0.04286" units="cm"/>
    </inkml:brush>
  </inkml:definitions>
  <inkml:trace contextRef="#ctx0" brushRef="#br0">507 0 20532,'-96'12'-561,"14"6"449,54-7-1,2 8 91,1 5-1,-1 3 23,2 9 113,-5 9-1,3 7 22,-6 10 23,4 3 45,2-1 67,3 3-45,7-11-67,4 1-23,6-7-21,4-4-46,2-5-44,2-4-23,9-3-45,9-2-68,12-6-88,36-8 111,-10-9-22,26-5 45,-16-15-90,-19-4 0,-1-6 45,25-19 89,-27 12 1,-4-2 22,7-15 45,-9-2 44,-10 2 46,-10-3-45,-11 0-90,-5-4-90,-4-3-45,-4-3-66,-9 2-517,-18-6 315,5 27-203,-11 2-672,15 27-1300,-11 4-2265,-5 2 4843,-6 9 0,18-7 0,7 7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7:22:02.104"/>
    </inkml:context>
    <inkml:brush xml:id="br0">
      <inkml:brushProperty name="width" value="0.04286" units="cm"/>
      <inkml:brushProperty name="height" value="0.04286" units="cm"/>
    </inkml:brush>
  </inkml:definitions>
  <inkml:trace contextRef="#ctx0" brushRef="#br0">1 0 24096,'40'91'0,"1"-1"0,-1 1 0,0-1 0,1 1 0,-1-1 0,-1-3 0,0 0 0,0 0 0,-1 0 0,1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7:22:02.840"/>
    </inkml:context>
    <inkml:brush xml:id="br0">
      <inkml:brushProperty name="width" value="0.04286" units="cm"/>
      <inkml:brushProperty name="height" value="0.04286" units="cm"/>
    </inkml:brush>
  </inkml:definitions>
  <inkml:trace contextRef="#ctx0" brushRef="#br0">0 248 18424,'20'-75'1905,"-24"44"-1860,51-40 67,-39 62 113,-6 5-1,0 2-68,-2 2-223,0 0 179,1 0-45,0-2 24,2 2-2,-2-2 1,6 0 0,1-2-1,10-2-22,6 0 23,4-1-68,5 4 46,3-1-68,0 3 44,1-2-21,-3 1-1,0-3-22,-3 2 23,1-1-23,0 3 23,-4 1-23,1 0 67,-7 0-45,3 7-22,-6 3 0,0 10-22,-5-2-68,0 12 45,-6-9-45,0 5 1,-6-8 89,0-6 0,-2 2-45,0-2 22,0 2 135,0 17-22,0-4 67,-14 19-67,-11-10-23,-19 2-67,-10-3-157,-7-6-179,-1-6-2108,-21-5 68,32-10-2826,0-2 5202,38-6 0,12 0 0,1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7:22:04.013"/>
    </inkml:context>
    <inkml:brush xml:id="br0">
      <inkml:brushProperty name="width" value="0.04286" units="cm"/>
      <inkml:brushProperty name="height" value="0.04286" units="cm"/>
    </inkml:brush>
  </inkml:definitions>
  <inkml:trace contextRef="#ctx0" brushRef="#br0">1 0 24343,'28'84'0,"0"0"0,0 1 0,0-1 0,1 0 0,-1 0 0,0 0 0,0 0 0,0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7:22:04.541"/>
    </inkml:context>
    <inkml:brush xml:id="br0">
      <inkml:brushProperty name="width" value="0.04286" units="cm"/>
      <inkml:brushProperty name="height" value="0.04286" units="cm"/>
    </inkml:brush>
  </inkml:definitions>
  <inkml:trace contextRef="#ctx0" brushRef="#br0">1 603 17459,'17'8'6301,"-20"-14"-6279,59 57 23,-36-29 0,0 2 0,2 3-1,0 0-21,1 2-23,-1-3 22,-4-4-22,-2-4 0,-6-6-22,0-6-23,-3-3-22,0-3 22,-3 0-22,-1 0 0,-1 0 22,2 0 0,4 0 0,0-3-45,6-3 23,-2-8 44,0-4 23,-1-4 0,-2-9 0,-1-1 0,-1-10 0,-2-3 0,0-1-44,-1-5 21,0 1-44,-2 0-23,4-1-22,-6 3-67,6 1 90,-6-4 21,4 4 45,-4-2-22,4 7 23,0 7 22,2 7-22,0 6 22,2 5 0,-6 6 0,2 2 22,-3 7 0,0 0-22,1 2-6546,-2 0 1882,0 10 4664,0 7 0,0-3 0,0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7:22:05.637"/>
    </inkml:context>
    <inkml:brush xml:id="br0">
      <inkml:brushProperty name="width" value="0.04286" units="cm"/>
      <inkml:brushProperty name="height" value="0.04286" units="cm"/>
    </inkml:brush>
  </inkml:definitions>
  <inkml:trace contextRef="#ctx0" brushRef="#br0">0 0 7258,'0'0'0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7:22:07.025"/>
    </inkml:context>
    <inkml:brush xml:id="br0">
      <inkml:brushProperty name="width" value="0.04286" units="cm"/>
      <inkml:brushProperty name="height" value="0.04286" units="cm"/>
    </inkml:brush>
  </inkml:definitions>
  <inkml:trace contextRef="#ctx0" brushRef="#br0">1 0 8155,'0'0'0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7:22:08.937"/>
    </inkml:context>
    <inkml:brush xml:id="br0">
      <inkml:brushProperty name="width" value="0.04286" units="cm"/>
      <inkml:brushProperty name="height" value="0.04286" units="cm"/>
    </inkml:brush>
  </inkml:definitions>
  <inkml:trace contextRef="#ctx0" brushRef="#br0">1 0 20374,'27'82'0,"0"1"0,0-1 0,0 1 0,2 5 0,0 0 0,0-1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6:59:16.346"/>
    </inkml:context>
    <inkml:brush xml:id="br0">
      <inkml:brushProperty name="width" value="0.04286" units="cm"/>
      <inkml:brushProperty name="height" value="0.04286" units="cm"/>
    </inkml:brush>
  </inkml:definitions>
  <inkml:trace contextRef="#ctx0" brushRef="#br0">313 102 23715,'96'-10'-650,"-37"-3"-45,-138-31-427,-1 22-469,0 10-449,9 29-1033,11 14-2419,13 23 5492,17 10 0,14-27 0,11-7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7:22:10.327"/>
    </inkml:context>
    <inkml:brush xml:id="br0">
      <inkml:brushProperty name="width" value="0.04286" units="cm"/>
      <inkml:brushProperty name="height" value="0.04286" units="cm"/>
    </inkml:brush>
  </inkml:definitions>
  <inkml:trace contextRef="#ctx0" brushRef="#br0">289 12 22683,'-80'2'-22,"12"4"-1,41 15 23,4 3 0,0 0 23,5 4-23,0-2 0,6 0 0,0-1 0,8 2 0,0-2 0,4 2-23,0-1-21,0-2 44,0 0-23,6 1 1,6-6-1,8 4-44,9-9-22,5 0 66,6-6-66,0-4-1,3-2-22,-5-2-1,-2-2 1,-5-7 112,-7-10-22,0-10 0,-6-9-23,1-22 45,-8 18 0,-2-13 0,-5 25-23,-2 2 23,0 5 0,2 3 0,-4 2 68,2-1-46,-2 6 23,0-2-23,0 5 23,0 2-23,0 0 1,0 2-1,0 4 24,0 0 603,0 2-558,2 12-24,5 6-22,4 15 22,6 5-45,0 5 23,0 3-45,-1 5 0,0 3 0,2 5 0,0 1 0,3 1-45,3-5-44,-2-2-114,2-10-21,-8-7-269,-1-11-359,-4-9-717,0-5-1525,1-8-2265,9-9 5359,11-27 0,-13 16 0,2-14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7:22:11.128"/>
    </inkml:context>
    <inkml:brush xml:id="br0">
      <inkml:brushProperty name="width" value="0.04286" units="cm"/>
      <inkml:brushProperty name="height" value="0.04286" units="cm"/>
    </inkml:brush>
  </inkml:definitions>
  <inkml:trace contextRef="#ctx0" brushRef="#br0">1 124 20979,'0'65'269,"1"-6"-269,9-15 0,-1-3 0,-4-3-22,0 0-68,-1-5 23,0 3 0,-2-4-45,2-1 45,-2-3-23,2-7-22,-2-4-45,0-7 22,-2-2-22,0-4 113,2-3-68,-2-1 112,4 0-68,-4-7 68,2-8 0,-2-17 0,0-10-22,3-12 22,4-3 22,4-5-22,5-3 23,16-27-1,-5 29 68,8-13 44,-12 45 113,-8 13 67,-4 7-90,-3 8-45,-2 2 46,6 1 44,2 1 134,14 25-291,-7-6 45,11 22-45,-14-11-45,4 5 45,-1 3-67,-1 3 0,0 2-45,3 17-22,-8-17-23,3 10-90,-9-25-44,-2-9-180,-2-2-201,-1-10-157,-2-2-248,0-5-985,0-1-7310,11 0 9260,4-10 0,-2 7 0,-2-7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7:22:11.813"/>
    </inkml:context>
    <inkml:brush xml:id="br0">
      <inkml:brushProperty name="width" value="0.04286" units="cm"/>
      <inkml:brushProperty name="height" value="0.04286" units="cm"/>
    </inkml:brush>
  </inkml:definitions>
  <inkml:trace contextRef="#ctx0" brushRef="#br0">280 0 23177,'19'94'-36,"-1"-1"0,1 0 0,-1-6 0,-1-1 1,-1-14-189,7 17-1056,3 3 1168,0-4 0,0-9 223,-6-7-156,-1-16 0,-6-9 96,0-15-141,-5-8-44,0-11-45,0-6 401,-6-4-513,2-3 199,-4 0 25,0 0 67,0-5 44,0-11-21,-11-12 44,-5-10 23,-14-4-46,-6 3-44,0 6 45,-3 8-22,-1 11-23,-3 6 0,-3 7 156,-2 1-111,3 8 46,3 12-47,3 15-21,5 10 66,5 5 135,6 0 0,9-5-133,6-3-2,5-10 382,13-3-359,14-16 0,20-2-44,18-11-68,13-9-68,5-6-302,-26 1 0,0-3-549,15-9-718,10-2-1121,-49 8-1568,-5 0 4326,-5-5 0,-9 11 0,-3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7:22:12.808"/>
    </inkml:context>
    <inkml:brush xml:id="br0">
      <inkml:brushProperty name="width" value="0.04286" units="cm"/>
      <inkml:brushProperty name="height" value="0.04286" units="cm"/>
    </inkml:brush>
  </inkml:definitions>
  <inkml:trace contextRef="#ctx0" brushRef="#br0">0 1 22594,'17'91'0,"1"1"0,-1 0 0,0 0 0,1 0 0,-1-1 0,0 1 0,1 0 0,-1 0 0,1 2 0,0 1 0,-1-1 0,1 1 0,0-1 0,0 0 0,0 1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7:22:13.167"/>
    </inkml:context>
    <inkml:brush xml:id="br0">
      <inkml:brushProperty name="width" value="0.04286" units="cm"/>
      <inkml:brushProperty name="height" value="0.04286" units="cm"/>
    </inkml:brush>
  </inkml:definitions>
  <inkml:trace contextRef="#ctx0" brushRef="#br0">1 87 20060,'82'-11'519,"1"1"1,-1-1-1,0 1 1,4-10-1,-6-1 1,-16 17-498,1 52-44,-63-20-23,-2-7 45,0 4 0,0-11 0,0-2 45,0-2-23,-5-3-22,-7 3 67,-8 2-44,-10 2 22,-2 2-45,-2-2 0,3 0 0,3-3 0,4 0 0,4-2-68,6-2 68,5-4-44,5-1-1,0-2 22,4 0-201,-2 0 112,0 0 22,2 0-9741,-2 0 9127,19 0 1,-12 0-1,12 0 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7:22:18.355"/>
    </inkml:context>
    <inkml:brush xml:id="br0">
      <inkml:brushProperty name="width" value="0.04286" units="cm"/>
      <inkml:brushProperty name="height" value="0.04286" units="cm"/>
    </inkml:brush>
  </inkml:definitions>
  <inkml:trace contextRef="#ctx0" brushRef="#br0">1 903 21585,'5'69'224,"-1"-11"-157,-4-44 0,0 0 1,0-1-1,0 0 23,0-1-23,0-1-44,0-1-1,0 0 23,0 0 22,0-6 0,0 0-22,0-4-23,0 0 23,-2 0-45,2 0-45,-2 0 45,2-4 0,0-9 68,0-9-46,0-16 0,0-7 1,0-9-23,0-4 22,4-3-22,0-4 0,1-3 23,0-1-1,-3-2-3414,0 8 3392,0 1-295,-2-22 295,0 32 0,0-16 0,0 38 0,0 4 0,0 2 3257,0 5-3257,0 1 498,0 6-498,0-2 22,0 6 1,0-3-23,0 2 0,0-2 89,0 1-89,0-1 23,0 2-1,0 1 23,0 2 0,0 0 0,0 4-23,0-2 23,0 2 44,0-2-21,0 2 44,0 0 538,0 2-628,0 5 23,5 9-23,11 7-22,7 7 0,8 1 23,4 3-23,2 5 0,4 5 0,3 4 23,0 5-23,3-1 0,-3 3-23,-1-5-22,-1-1 0,-6-7-67,-1-4 0,-7-7-89,-2-7-46,-7-2-112,-3-10-112,-4-2-89,-4-6-427,-1-1-89,-2 0-448,1 1-450,-2-2-648,0 0-652,3 0-1322,0-7 4596,2-1 0,-4 0 0,-2 3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7:22:18.919"/>
    </inkml:context>
    <inkml:brush xml:id="br0">
      <inkml:brushProperty name="width" value="0.04286" units="cm"/>
      <inkml:brushProperty name="height" value="0.04286" units="cm"/>
    </inkml:brush>
  </inkml:definitions>
  <inkml:trace contextRef="#ctx0" brushRef="#br0">1 303 22594,'42'-66'426,"-1"8"-381,-15 36 0,5 0 22,-2 6 0,4-1 0,-5 5-22,3-4 0,-3 4 45,0-4-68,-6 4 46,-6 0-24,-3 3-21,-8 2-23,4 3 0,-9 3-45,4 1-157,-4 0-3075,0 0 0,0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7:22:24.770"/>
    </inkml:context>
    <inkml:brush xml:id="br0">
      <inkml:brushProperty name="width" value="0.04286" units="cm"/>
      <inkml:brushProperty name="height" value="0.04286" units="cm"/>
    </inkml:brush>
  </inkml:definitions>
  <inkml:trace contextRef="#ctx0" brushRef="#br0">417 1 23087,'-58'46'-67,"3"-5"67,19-23 0,-2-2 22,5 2-22,-1-1-22,6-1 22,-1 6-22,5-2 44,0 2-22,4-1 22,6-4-22,4-2 68,5-5-68,1-2 0,1-2 0,2-4 44,1 3 24,0 2-24,7 4 1,10 5 0,10 2 0,9 2 45,-1-4 0,-1 3-1,-2-8 1,-2 3-1,-4-5-44,4 0 0,1 0 0,31 5-45,-11-4 22,24 9-22,-21-2 0,-3 2 23,-4 3-1,-7 2-22,-2 2 67,8 10-67,-17-9 0,7 5 0,-17-14 23,-4-1-23,2 1 0,-3-3 22,-2 2 0,5 4-22,-10 0 23,3 5-23,-9-3-90,-1 1-44,-10 0 111,-12 1 23,-13-4-179,-23 0 67,18-10-45,-7 0-112,22-7-112,4-2-90,4 0-202,3-1-514,6 0-316,0 1-941,4-2-6211,2-16 8655,0-4 0,2 0 0,0 4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7:22:25.370"/>
    </inkml:context>
    <inkml:brush xml:id="br0">
      <inkml:brushProperty name="width" value="0.04286" units="cm"/>
      <inkml:brushProperty name="height" value="0.04286" units="cm"/>
    </inkml:brush>
  </inkml:definitions>
  <inkml:trace contextRef="#ctx0" brushRef="#br0">0 0 24141,'24'47'172,"0"-1"0,1 2 0,0-2-83,21 28-713,4 9 669,3 1-45,-1 1 0,1-2 22,-1-2-22,-3-5 0,-3-5-45,-6-11-156,-9-12 224,-5-10-516,-8-12-200,-4-11-630,-6-6-717,-3-9-673,-2 0-433,-2-9-1921,-1-13 5067,0-16 0,0 12 0,0 2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7:22:26.293"/>
    </inkml:context>
    <inkml:brush xml:id="br0">
      <inkml:brushProperty name="width" value="0.04286" units="cm"/>
      <inkml:brushProperty name="height" value="0.04286" units="cm"/>
    </inkml:brush>
  </inkml:definitions>
  <inkml:trace contextRef="#ctx0" brushRef="#br0">1 552 17168,'75'-44'0,"1"0"0,0 0 0,-1 1 0,1-1 0,0 0 0,0 0 0,8-5 0,1 0 0,0 0 0,0 0 0,-1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6:59:17.539"/>
    </inkml:context>
    <inkml:brush xml:id="br0">
      <inkml:brushProperty name="width" value="0.04286" units="cm"/>
      <inkml:brushProperty name="height" value="0.04286" units="cm"/>
    </inkml:brush>
  </inkml:definitions>
  <inkml:trace contextRef="#ctx0" brushRef="#br0">474 42 20128,'-80'-23'1278,"13"4"-1009,50 19-45,-1 0-112,-2 0-22,0 0-45,-5 0-23,4 0 23,-4 2 0,5 2-1,-3 6 46,2 2 22,0 4-22,3 3 22,0 4 0,4 2-44,0 7 21,4 0-22,1 2-44,3-3 44,2-1-67,2-4 0,2-1 0,0 8 22,0-9-22,5 8 0,3-8 0,8 2 68,6 0-24,2-1-21,6-4 22,15-5-23,-7-8-22,15-5 0,-13-3 22,4-2-22,3-7 23,-1-4-23,1-8 0,1-5 0,-6-2 45,-4-5 22,-7-1-22,-7-4-45,-6 0 23,-5 1 21,-5 1-21,-4 6-1,-2 4 23,-2 5-23,-11 5-22,-5 0 23,-14 4-23,-6 0 0,-2 1 0,-1 0 0,3 0 0,0 3 0,8 0-157,-8 4 0,14 2-135,-5 2-156,17 0-449,3 0-695,4 0-583,2 2-1278,1 12-4170,0 14 7623,0 22 0,0-19 0,0-2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7:22:26.643"/>
    </inkml:context>
    <inkml:brush xml:id="br0">
      <inkml:brushProperty name="width" value="0.04286" units="cm"/>
      <inkml:brushProperty name="height" value="0.04286" units="cm"/>
    </inkml:brush>
  </inkml:definitions>
  <inkml:trace contextRef="#ctx0" brushRef="#br0">1 0 7281,'0'0'0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7:22:28.017"/>
    </inkml:context>
    <inkml:brush xml:id="br0">
      <inkml:brushProperty name="width" value="0.04286" units="cm"/>
      <inkml:brushProperty name="height" value="0.04286" units="cm"/>
    </inkml:brush>
  </inkml:definitions>
  <inkml:trace contextRef="#ctx0" brushRef="#br0">1 0 25105,'33'75'56,"0"-1"0,0 0 0,1 0 0,-1 1 0,3 4 0,1-1 0,-5-5 0,-7-11-34,-9-7 1,-6-9-1,4 19-22,2 0 23,-2-1-23,2-4 22,0-7-22,0-4 0,-1-7 0,-1-2-22,2-8 22,-6-5-23,4-13-21,-6-3 21,2-8-22,-2-2 23,1-1 22,3 0 0,8 0 0,7-12 0,8-7 0,6-13 0,-1-4 22,1 1 1,-1 1-23,0 0 22,1 1-22,1 1 23,3-2-23,-4 8 0,-2 4 0,-9 9 0,-7 5 22,-5 4-22,-3 2 0,-4 2 0,-1 0-22,-5 0-68,-2 0-156,-2 0-3185,-1 0 875,0-2-493,0-5-830,-3-2 3879,-12-6 0,8 8 0,-7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7:22:28.637"/>
    </inkml:context>
    <inkml:brush xml:id="br0">
      <inkml:brushProperty name="width" value="0.04286" units="cm"/>
      <inkml:brushProperty name="height" value="0.04286" units="cm"/>
    </inkml:brush>
  </inkml:definitions>
  <inkml:trace contextRef="#ctx0" brushRef="#br0">74 236 21181,'-40'37'650,"8"-8"-538,31-23-67,1-5 1973,0-1-1659,12-1-67,10-10-91,22-6-66,8-11-45,13-5-1,-1-3 1,4-2-45,-1 2-23,-7 4-22,-1 8 23,-11 3-23,-9 11 0,-9 0 0,-10 8 0,-7 0-45,-5 2-22,-4 0-180,-2 0-157,-2-1-1681,0-2-135,0 1-470,-14 1-2108,-4 1 4798,-19 0 0,18 0 0,0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7:22:33.542"/>
    </inkml:context>
    <inkml:brush xml:id="br0">
      <inkml:brushProperty name="width" value="0.04286" units="cm"/>
      <inkml:brushProperty name="height" value="0.04286" units="cm"/>
    </inkml:brush>
  </inkml:definitions>
  <inkml:trace contextRef="#ctx0" brushRef="#br0">1 441 24724,'77'-61'0,"0"0"0,1 0 0,-1-1 0,-15 14 0,0-1 0,0 0 0,0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7:22:33.570"/>
    </inkml:context>
    <inkml:brush xml:id="br0">
      <inkml:brushProperty name="width" value="0.04286" units="cm"/>
      <inkml:brushProperty name="height" value="0.04286" units="cm"/>
    </inkml:brush>
  </inkml:definitions>
  <inkml:trace contextRef="#ctx0" brushRef="#br0">1 253 25576,'72'-35'0,"1"0"0,0 0 0,0 0 0,4-3 0,1 1 0,-1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7:22:35.757"/>
    </inkml:context>
    <inkml:brush xml:id="br0">
      <inkml:brushProperty name="width" value="0.04286" units="cm"/>
      <inkml:brushProperty name="height" value="0.04286" units="cm"/>
    </inkml:brush>
  </inkml:definitions>
  <inkml:trace contextRef="#ctx0" brushRef="#br0">1 958 25396,'53'-5'224,"2"-8"-179,-3-3 1,9-12-24,10 0 1,11-4-497,9 1 496,-44 16 0,1 0-11,2 0 1,-1 0 10,47-12 1,-3-1-1,-8 0 0,-2 0 1,-8-1-1,-1 2-22,-5-2 133,-2 3-133,-1 1 22,-3 1-22,-2 2 45,-1 2-45,-1 2 22,0 1-22,-1 1 0,19-11 0,-22 9 408,11-10-408,-28 13 46,4-5-46,-14 8 0,6-1 0,-14 7 0,2 1 0,-2 0 0,0-1 0,-1 1 0,3-1 0,0-1 0,5 0 0,0 2 0,16-2 22,-8 4-22,17-4 23,-8 3 21,9-4-21,5 0-1,19-2-22,-20 4 23,7-2-23,-27 3 22,-1 0-22,1-1 0,3 1 0,-2-1 45,1-2-23,-6 0-22,7 0 0,-14 2 0,3 0 0,-17 2 0,-1 0 23,-5 2-23,6-4 0,0 4 0,5-7 0,-2 4 0,1-3 0,-5 4 23,-1 2-23,2 0 0,0 2 0,-2-1 22,-2 0-22,-1-1 0,-2 2 0,0 0-22,-1-1 22,0-1 22,4-1-22,-3 2 0,2 1 0,-3 0 0,0-2 22,0 1-22,0 0 0,-2 1-22,2 0 44,-4 0-246,2 0 157,-2-2-1,0 1-604,0 0 179,0-1-225,0 1-6771,0 0 2064,-7 1 5425,-5 0 0,2 0 0,-1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7:22:39.216"/>
    </inkml:context>
    <inkml:brush xml:id="br0">
      <inkml:brushProperty name="width" value="0.04286" units="cm"/>
      <inkml:brushProperty name="height" value="0.04286" units="cm"/>
    </inkml:brush>
  </inkml:definitions>
  <inkml:trace contextRef="#ctx0" brushRef="#br0">1 31 24679,'62'-17'404,"-5"3"-292,-19 18 22,-4 0-22,5 6-22,-1 0-68,2 4 1,1-2-1,-5-2-22,-2-1 22,-5-6-22,-1 4 23,0-4-1,1 2 24,3 1-24,0 0 1,3 2-23,-1 3 89,14 3-89,-11 1 23,5-3-1,-15-3-22,-4-4 0,-7 0 22,-5-1-22,-7-1 0,-2 0 0,-2-3-179,0 2 179,-2-2 0,-2 0 0,-2 0 0,-5 2 0,-2 5 0,-3 4 0,1 7 0,-3 0 23,-2 1-23,-4 1-23,-1 4 23,-3 0 0,-3 3 23,0-1-23,-4 2 0,-1-4-23,4 1 23,-3 3 0,5 0 0,0 4 23,-1-2-23,4-5 0,-5 2 0,12-9-23,-4 0 23,10-6 0,0 2 0,-2-2 23,6 0-23,0-2 22,-3 0 0,6-2-22,-5 2 0,7-4 0,1-1 0,0 0 0,0-2 0,0 5 0,0 0 0,-2 2 0,2-2 0,-2-4 0,4-2 0,0-2-89,2 0 89,2-4 0,5-3 0,7-9-23,8-3 23,4-6 0,4 3 0,-4-2 23,2 1-23,-3 4 0,-1-2 0,4 5 0,-4-2-23,-1 1 23,1 0 0,-4 0 0,3-1 0,-2 4 0,-3-2 23,-1 4-23,4-5 0,-3 6 0,4-4 0,-7 7 0,0 0 0,-1-2 0,2 0 0,0-2 0,1-3-23,-2 4 23,0-4 0,-3 8 23,0-2-23,-2 5 0,0-4-23,-4 4 23,1 0 0,-2 0 23,-1 4-23,-2-2 0,-2 2-23,0-2 23,1 0 0,0-2 0,4 0-23,-1-2 23,4 2 0,0-2 0,0 2 0,-3 2 0,-2 0 0,-3 1 0,0 0-89,0-1 66,0 1 23,0 0-22,0-4 22,0 2 0,-2-4 0,-3 2 0,-4-2 0,-4 2 22,0-4 1,-2 1-23,-1-2 0,0-2-23,-2 7 46,2-3-23,-1 5 0,0-3 0,0 1 0,1-2 0,2 1 22,-1-1 0,-1 1-22,-1-1 23,0 3 22,1 1 23,-5 1-1,4-2-22,-3 2-1,7-2-21,4 2 22,2-2-45,1 2 22,0 0-22,-2 2 0,0 0 0,-2 0 22,2 0-22,-2-2 0,1 0 0,-1 0 0,-2 0 0,2-2 23,-2 0-23,2-4 0,0 2 22,0 2-22,2 2 0,-1 2 0,-2 0 0,-2 0 0,-1 0 0,0 0-22,2-2 22,0 0 0,4 0 0,0 0-45,2 2 45,4-1 0,-1 0 0,2-1 0,-1 2 0,1 0 0,0 0 0,-4 0 0,4 0 0,-2 0 0,3 0-561,0 0 516,-2 0 23,-4 0 0,-2 0 22,-4 0 0,2 0 22,2 0-22,2 0 22,4 0-22,-2 0 0,2 0 0,0 0 0,0 0 135,2 0-113,0 2 1,0-1 112,0 0-90,4-1-45,4 2 44,4 2-21,5 2-1,1 4 1,6-2-1,-2 2 0,4 0 23,-4-4-45,-1 3 0,1-2 23,-4-1-23,4 0 0,-4-1 22,0 1-22,3 4 22,-3 0 1,4 0-1,-6 0 1,1-2 21,-3 2 1,0-2 0,-2 2-23,0-2 1,1-2-23,0 0 22,1-4-22,-4 3 0,-1-2 0,0 2 0,2 1 23,-3-2-23,2 2 0,-2-2 0,2 2 22,-4-2-22,3 0 0,-4 0 45,1-2-45,-2 0 22,-2 2-22,1-2 23,1 2-23,2-2 0,1 0 0,-2 0 0,-1-2 0,-2 2 0,2 0 0,-4-2 0,4 2-23,-4-2 23,2 0 0,0 0 0,0 0-22,2 0 22,0 0 0,0 0-45,-2 0 45,0 0 45,1 0-45,0 0-45,1 0 45,-2 0 0,-2 0 0,2 0-22,-2 0-8992,2 0-582,-15 0 9596,-2 3 0,0-2 0,2 3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7:23:23.557"/>
    </inkml:context>
    <inkml:brush xml:id="br0">
      <inkml:brushProperty name="width" value="0.025" units="cm"/>
      <inkml:brushProperty name="height" value="0.025" units="cm"/>
    </inkml:brush>
  </inkml:definitions>
  <inkml:trace contextRef="#ctx0" brushRef="#br0">0 0 24575,'0'0'0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5:49.104"/>
    </inkml:context>
    <inkml:brush xml:id="br0">
      <inkml:brushProperty name="width" value="0.04286" units="cm"/>
      <inkml:brushProperty name="height" value="0.04286" units="cm"/>
    </inkml:brush>
  </inkml:definitions>
  <inkml:trace contextRef="#ctx0" brushRef="#br0">0 838 21203,'39'5'449,"1"0"-359,-14-1-23,8 0 23,3-2-23,3 0 1,9-2 133,6 0 90,11 0-179,9 0-67,3 0-22,3 0-1,-4 0-22,-3 0 23,-1 0-23,-7 0 0,-1 0 0,1 0 0,-3 0 23,5 0-1,-2 0 0,-2-4 23,4 2 45,-6-4-68,4 0 1,-9 2-1,-5-4 0,14 2 1,-17 0-1,10 0 23,-18 4 45,-1-1-1,3 0 46,5-1-23,5 2 0,27-3-67,-16 2-45,15-2 0,-28 1 0,-6 1 0,-1 0 22,8-1-22,-17 0 23,8-2-23,-17 2 0,4-2 0,0 2 0,5-4 22,1 4-22,4 0 0,-1 0 0,11 2 0,-13-2 0,5 2 0,-18 0 0,-4 2 0,-1 0 23,-1 0-23,4 0 0,1 0 0,5 0 22,18 0-22,-10 0 0,11 0 0,-17-1 0,0 0 22,-3-1-22,1 2 0,-2 0 0,3 0 23,-3 0 22,18 0-1,-11 0 1,9 0-22,-11 0-1,-4 0-22,2 0 45,-5 0-45,3 0 22,15 0-22,-10 0 23,10 0-23,-18 0 22,-1 0-22,-1 0 0,0 0 0,1 0 22,6 0-22,-3-1 23,3-3-23,-6-1 0,3 0 0,4-1 0,5 1 0,5 0 23,21-6-23,-13 1 0,12-3 0,-23 3 0,-7 4 0,-4 2-23,-3 2 23,-4 2 0,3 0 0,-1 0 23,18 0-23,-4 0 0,15 0 22,-10 0 1,3 0-23,1 0 22,0 0-22,1-2 0,18-7 23,-11 4-23,17-8 0,-15 8 0,1 1 0,-1 1 0,1 2 22,-1-2-22,1-3 0,-1 0 0,-1-4 0,-1 2 0,26-2 0,-19 2 22,22 2-22,-26 2 0,-3 2 0,-3 2 0,9-2 0,-17 2 0,7-1 0,-21-2 23,-1-1-23,-4 0 0,0 2 0,1-1 22,3 2-22,6-1 90,26 1-23,-9 0 0,18 0-44,-16 1-1,-3 0-22,0-2 0,-3 0 0,-1-4 0,12 1 0,-15 2 0,5-1 0,-19 3 22,-3-2-22,0 1 0,-2-2 0,-1 0 0,10-4 0,-9 2 0,8-2 23,-13 2-23,0 2 0,-3 0 22,4 2-22,3 0 45,3 2-23,9 0 23,28 0-45,-6 0 0,24 0 23,-16-1-46,3-2 46,-4-2-46,-3 2 23,-11-1 0,-2-3 0,-16 6 0,0-8 0,-10 8 0,3 0 0,7 1 0,4-2 0,5-6 0,5 1 0,5-4 0,33 5 0,-15 0 0,19 2 0,-29-2 0,-4 4 0,-3-2 0,-1 4 0,-1 0 0,19-7 0,-18 0 0,11-5 23,-26 2-23,-6 3 0,-5-1 0,-5 0 0,-2 0 0,0 2 0,-2 0 0,10-2 0,-4 2 0,10-6 0,-4 4 0,4 2 0,2-3 0,-2 4 0,0-4 0,3-1 0,-11 3 0,0 0 0,-12 5 0,-2-4 0,-1 4 0,3-4 0,0 2 0,6-3 0,2 0 0,9-12 0,-5 11 0,1-6 0,-10 11 0,-3 2 0,0-1 22,-4 0-22,0-2 0,0-4 0,-2 5 0,0-2-22,-2 5-741,-2 0-761,0-4-1794,-6-2-4193,3-6 7511,-8-5 0,8 7 0,-2-1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5T19:35:50.702"/>
    </inkml:context>
    <inkml:brush xml:id="br0">
      <inkml:brushProperty name="width" value="0.04286" units="cm"/>
      <inkml:brushProperty name="height" value="0.04286" units="cm"/>
    </inkml:brush>
  </inkml:definitions>
  <inkml:trace contextRef="#ctx0" brushRef="#br0">178 0 23984,'-3'93'493,"5"7"-448,8-5-524,-4-42 1,1 2 500,0-1 1,0-1-23,1 0 0,0-1 22,10 42-22,-2-13 323,5-12-346,-4-15 166,2-16-232,-6-12-1,-4-15-22,-3-4 513,-4-7-468,2 0 0,-4 0 67,2-9 45,0-12-23,-2-14-22,2-14-67,-2-2 22,0-2-67,-4 3 45,-3-1 22,-8 3 23,-11-11 22,5 21 22,-3-2 23,8 29 0,4 5-23,-7 4-22,-1 2 0,-6 0 0,-16 9 0,14 4 0,-9 10 0,21 2 0,0 4 45,4-1 0,4 4 22,0-4 67,6 11-111,0-14-23,2 11 45,9-16-22,8 0-1,9-2-22,9-2 23,-2-2-1,4-4 0,-5-3-22,12-5 0,-12 0 0,7-2-67,-14 0-135,-4 0-246,1-7-2736,7-16-67,1-5-2937,9-16 6188,-4 9 0,-14 12 0,-4 9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FC20A-357E-7040-B1D0-E690E47F71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D5C4DD2-FF24-584A-A1B5-660598C7A1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CDE9B86-AB80-A241-8FF5-68EBE0A285D3}"/>
              </a:ext>
            </a:extLst>
          </p:cNvPr>
          <p:cNvSpPr>
            <a:spLocks noGrp="1"/>
          </p:cNvSpPr>
          <p:nvPr>
            <p:ph type="dt" sz="half" idx="10"/>
          </p:nvPr>
        </p:nvSpPr>
        <p:spPr/>
        <p:txBody>
          <a:bodyPr/>
          <a:lstStyle/>
          <a:p>
            <a:fld id="{E954F278-4C8E-4449-95F1-CCA5EFFEBC11}" type="datetimeFigureOut">
              <a:rPr lang="en-US" smtClean="0"/>
              <a:t>8/27/20</a:t>
            </a:fld>
            <a:endParaRPr lang="en-US"/>
          </a:p>
        </p:txBody>
      </p:sp>
      <p:sp>
        <p:nvSpPr>
          <p:cNvPr id="5" name="Footer Placeholder 4">
            <a:extLst>
              <a:ext uri="{FF2B5EF4-FFF2-40B4-BE49-F238E27FC236}">
                <a16:creationId xmlns:a16="http://schemas.microsoft.com/office/drawing/2014/main" id="{F6500A1E-7E0C-1840-A382-B289809AC8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2B5417-E243-6F49-B1F3-3F8EAA3B39BE}"/>
              </a:ext>
            </a:extLst>
          </p:cNvPr>
          <p:cNvSpPr>
            <a:spLocks noGrp="1"/>
          </p:cNvSpPr>
          <p:nvPr>
            <p:ph type="sldNum" sz="quarter" idx="12"/>
          </p:nvPr>
        </p:nvSpPr>
        <p:spPr/>
        <p:txBody>
          <a:bodyPr/>
          <a:lstStyle/>
          <a:p>
            <a:fld id="{8F56A2DF-9F51-734A-AA8F-83C05C61605A}" type="slidenum">
              <a:rPr lang="en-US" smtClean="0"/>
              <a:t>‹#›</a:t>
            </a:fld>
            <a:endParaRPr lang="en-US"/>
          </a:p>
        </p:txBody>
      </p:sp>
    </p:spTree>
    <p:extLst>
      <p:ext uri="{BB962C8B-B14F-4D97-AF65-F5344CB8AC3E}">
        <p14:creationId xmlns:p14="http://schemas.microsoft.com/office/powerpoint/2010/main" val="179611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28428-B5F1-D643-AC0B-4DA412C7FDF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C7CC34C-B559-3B42-B3F2-C89A6F1E029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434E78-A3C2-784C-944F-F35160AAF447}"/>
              </a:ext>
            </a:extLst>
          </p:cNvPr>
          <p:cNvSpPr>
            <a:spLocks noGrp="1"/>
          </p:cNvSpPr>
          <p:nvPr>
            <p:ph type="dt" sz="half" idx="10"/>
          </p:nvPr>
        </p:nvSpPr>
        <p:spPr/>
        <p:txBody>
          <a:bodyPr/>
          <a:lstStyle/>
          <a:p>
            <a:fld id="{E954F278-4C8E-4449-95F1-CCA5EFFEBC11}" type="datetimeFigureOut">
              <a:rPr lang="en-US" smtClean="0"/>
              <a:t>8/27/20</a:t>
            </a:fld>
            <a:endParaRPr lang="en-US"/>
          </a:p>
        </p:txBody>
      </p:sp>
      <p:sp>
        <p:nvSpPr>
          <p:cNvPr id="5" name="Footer Placeholder 4">
            <a:extLst>
              <a:ext uri="{FF2B5EF4-FFF2-40B4-BE49-F238E27FC236}">
                <a16:creationId xmlns:a16="http://schemas.microsoft.com/office/drawing/2014/main" id="{65381890-22CA-254B-8E51-FEA24D14D2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E74058-D936-8140-AB04-1C933BE22331}"/>
              </a:ext>
            </a:extLst>
          </p:cNvPr>
          <p:cNvSpPr>
            <a:spLocks noGrp="1"/>
          </p:cNvSpPr>
          <p:nvPr>
            <p:ph type="sldNum" sz="quarter" idx="12"/>
          </p:nvPr>
        </p:nvSpPr>
        <p:spPr/>
        <p:txBody>
          <a:bodyPr/>
          <a:lstStyle/>
          <a:p>
            <a:fld id="{8F56A2DF-9F51-734A-AA8F-83C05C61605A}" type="slidenum">
              <a:rPr lang="en-US" smtClean="0"/>
              <a:t>‹#›</a:t>
            </a:fld>
            <a:endParaRPr lang="en-US"/>
          </a:p>
        </p:txBody>
      </p:sp>
    </p:spTree>
    <p:extLst>
      <p:ext uri="{BB962C8B-B14F-4D97-AF65-F5344CB8AC3E}">
        <p14:creationId xmlns:p14="http://schemas.microsoft.com/office/powerpoint/2010/main" val="1780500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BF5030-AC95-9E46-8748-E41A6854C42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A1552B-857B-D844-AFFC-EDCBA313D09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0AECBF-6D7B-3B42-92BC-71B8C19594B1}"/>
              </a:ext>
            </a:extLst>
          </p:cNvPr>
          <p:cNvSpPr>
            <a:spLocks noGrp="1"/>
          </p:cNvSpPr>
          <p:nvPr>
            <p:ph type="dt" sz="half" idx="10"/>
          </p:nvPr>
        </p:nvSpPr>
        <p:spPr/>
        <p:txBody>
          <a:bodyPr/>
          <a:lstStyle/>
          <a:p>
            <a:fld id="{E954F278-4C8E-4449-95F1-CCA5EFFEBC11}" type="datetimeFigureOut">
              <a:rPr lang="en-US" smtClean="0"/>
              <a:t>8/27/20</a:t>
            </a:fld>
            <a:endParaRPr lang="en-US"/>
          </a:p>
        </p:txBody>
      </p:sp>
      <p:sp>
        <p:nvSpPr>
          <p:cNvPr id="5" name="Footer Placeholder 4">
            <a:extLst>
              <a:ext uri="{FF2B5EF4-FFF2-40B4-BE49-F238E27FC236}">
                <a16:creationId xmlns:a16="http://schemas.microsoft.com/office/drawing/2014/main" id="{62DED6EE-8CD3-8D43-84F4-B93BECED78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01FCA4-2608-2F44-9B0B-74D144F20C81}"/>
              </a:ext>
            </a:extLst>
          </p:cNvPr>
          <p:cNvSpPr>
            <a:spLocks noGrp="1"/>
          </p:cNvSpPr>
          <p:nvPr>
            <p:ph type="sldNum" sz="quarter" idx="12"/>
          </p:nvPr>
        </p:nvSpPr>
        <p:spPr/>
        <p:txBody>
          <a:bodyPr/>
          <a:lstStyle/>
          <a:p>
            <a:fld id="{8F56A2DF-9F51-734A-AA8F-83C05C61605A}" type="slidenum">
              <a:rPr lang="en-US" smtClean="0"/>
              <a:t>‹#›</a:t>
            </a:fld>
            <a:endParaRPr lang="en-US"/>
          </a:p>
        </p:txBody>
      </p:sp>
    </p:spTree>
    <p:extLst>
      <p:ext uri="{BB962C8B-B14F-4D97-AF65-F5344CB8AC3E}">
        <p14:creationId xmlns:p14="http://schemas.microsoft.com/office/powerpoint/2010/main" val="2036888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5DBFC-6AE4-CB4D-B0D8-AB0933E866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51D219-621B-3E47-A47B-D77464C3A6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77371F-EEE7-6445-AE3B-0E46A67D7CA7}"/>
              </a:ext>
            </a:extLst>
          </p:cNvPr>
          <p:cNvSpPr>
            <a:spLocks noGrp="1"/>
          </p:cNvSpPr>
          <p:nvPr>
            <p:ph type="dt" sz="half" idx="10"/>
          </p:nvPr>
        </p:nvSpPr>
        <p:spPr/>
        <p:txBody>
          <a:bodyPr/>
          <a:lstStyle/>
          <a:p>
            <a:fld id="{E954F278-4C8E-4449-95F1-CCA5EFFEBC11}" type="datetimeFigureOut">
              <a:rPr lang="en-US" smtClean="0"/>
              <a:t>8/27/20</a:t>
            </a:fld>
            <a:endParaRPr lang="en-US"/>
          </a:p>
        </p:txBody>
      </p:sp>
      <p:sp>
        <p:nvSpPr>
          <p:cNvPr id="5" name="Footer Placeholder 4">
            <a:extLst>
              <a:ext uri="{FF2B5EF4-FFF2-40B4-BE49-F238E27FC236}">
                <a16:creationId xmlns:a16="http://schemas.microsoft.com/office/drawing/2014/main" id="{A5279957-6460-7145-94E7-BC24C53F55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E4F506-1E91-B940-9BD3-DBE98664A436}"/>
              </a:ext>
            </a:extLst>
          </p:cNvPr>
          <p:cNvSpPr>
            <a:spLocks noGrp="1"/>
          </p:cNvSpPr>
          <p:nvPr>
            <p:ph type="sldNum" sz="quarter" idx="12"/>
          </p:nvPr>
        </p:nvSpPr>
        <p:spPr/>
        <p:txBody>
          <a:bodyPr/>
          <a:lstStyle/>
          <a:p>
            <a:fld id="{8F56A2DF-9F51-734A-AA8F-83C05C61605A}" type="slidenum">
              <a:rPr lang="en-US" smtClean="0"/>
              <a:t>‹#›</a:t>
            </a:fld>
            <a:endParaRPr lang="en-US"/>
          </a:p>
        </p:txBody>
      </p:sp>
    </p:spTree>
    <p:extLst>
      <p:ext uri="{BB962C8B-B14F-4D97-AF65-F5344CB8AC3E}">
        <p14:creationId xmlns:p14="http://schemas.microsoft.com/office/powerpoint/2010/main" val="1107632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45C84-B6A9-6D4F-875A-B4CD835A1F2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88B5DFF-D64D-C149-94F5-2757885D2A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E8204D-20CC-074A-844A-2EB9E5B24585}"/>
              </a:ext>
            </a:extLst>
          </p:cNvPr>
          <p:cNvSpPr>
            <a:spLocks noGrp="1"/>
          </p:cNvSpPr>
          <p:nvPr>
            <p:ph type="dt" sz="half" idx="10"/>
          </p:nvPr>
        </p:nvSpPr>
        <p:spPr/>
        <p:txBody>
          <a:bodyPr/>
          <a:lstStyle/>
          <a:p>
            <a:fld id="{E954F278-4C8E-4449-95F1-CCA5EFFEBC11}" type="datetimeFigureOut">
              <a:rPr lang="en-US" smtClean="0"/>
              <a:t>8/27/20</a:t>
            </a:fld>
            <a:endParaRPr lang="en-US"/>
          </a:p>
        </p:txBody>
      </p:sp>
      <p:sp>
        <p:nvSpPr>
          <p:cNvPr id="5" name="Footer Placeholder 4">
            <a:extLst>
              <a:ext uri="{FF2B5EF4-FFF2-40B4-BE49-F238E27FC236}">
                <a16:creationId xmlns:a16="http://schemas.microsoft.com/office/drawing/2014/main" id="{52FDC087-E52B-2F4B-9AFB-490BBECEC1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FAF40E-08AD-E943-9888-AD169E8C0BBC}"/>
              </a:ext>
            </a:extLst>
          </p:cNvPr>
          <p:cNvSpPr>
            <a:spLocks noGrp="1"/>
          </p:cNvSpPr>
          <p:nvPr>
            <p:ph type="sldNum" sz="quarter" idx="12"/>
          </p:nvPr>
        </p:nvSpPr>
        <p:spPr/>
        <p:txBody>
          <a:bodyPr/>
          <a:lstStyle/>
          <a:p>
            <a:fld id="{8F56A2DF-9F51-734A-AA8F-83C05C61605A}" type="slidenum">
              <a:rPr lang="en-US" smtClean="0"/>
              <a:t>‹#›</a:t>
            </a:fld>
            <a:endParaRPr lang="en-US"/>
          </a:p>
        </p:txBody>
      </p:sp>
    </p:spTree>
    <p:extLst>
      <p:ext uri="{BB962C8B-B14F-4D97-AF65-F5344CB8AC3E}">
        <p14:creationId xmlns:p14="http://schemas.microsoft.com/office/powerpoint/2010/main" val="4194172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92902-B12C-A642-9DA2-A9DA0108A3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311E05-276D-BB4D-B9B5-DE3417CBEA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797AD8-66AA-9F4D-BF71-DADB487B754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C7A57C-BE36-5740-8543-606A5341A798}"/>
              </a:ext>
            </a:extLst>
          </p:cNvPr>
          <p:cNvSpPr>
            <a:spLocks noGrp="1"/>
          </p:cNvSpPr>
          <p:nvPr>
            <p:ph type="dt" sz="half" idx="10"/>
          </p:nvPr>
        </p:nvSpPr>
        <p:spPr/>
        <p:txBody>
          <a:bodyPr/>
          <a:lstStyle/>
          <a:p>
            <a:fld id="{E954F278-4C8E-4449-95F1-CCA5EFFEBC11}" type="datetimeFigureOut">
              <a:rPr lang="en-US" smtClean="0"/>
              <a:t>8/27/20</a:t>
            </a:fld>
            <a:endParaRPr lang="en-US"/>
          </a:p>
        </p:txBody>
      </p:sp>
      <p:sp>
        <p:nvSpPr>
          <p:cNvPr id="6" name="Footer Placeholder 5">
            <a:extLst>
              <a:ext uri="{FF2B5EF4-FFF2-40B4-BE49-F238E27FC236}">
                <a16:creationId xmlns:a16="http://schemas.microsoft.com/office/drawing/2014/main" id="{AA14149F-E5A9-8F4C-BDAE-671D50E8DC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4AE2D4-B94D-084E-9EC6-79AD996635EC}"/>
              </a:ext>
            </a:extLst>
          </p:cNvPr>
          <p:cNvSpPr>
            <a:spLocks noGrp="1"/>
          </p:cNvSpPr>
          <p:nvPr>
            <p:ph type="sldNum" sz="quarter" idx="12"/>
          </p:nvPr>
        </p:nvSpPr>
        <p:spPr/>
        <p:txBody>
          <a:bodyPr/>
          <a:lstStyle/>
          <a:p>
            <a:fld id="{8F56A2DF-9F51-734A-AA8F-83C05C61605A}" type="slidenum">
              <a:rPr lang="en-US" smtClean="0"/>
              <a:t>‹#›</a:t>
            </a:fld>
            <a:endParaRPr lang="en-US"/>
          </a:p>
        </p:txBody>
      </p:sp>
    </p:spTree>
    <p:extLst>
      <p:ext uri="{BB962C8B-B14F-4D97-AF65-F5344CB8AC3E}">
        <p14:creationId xmlns:p14="http://schemas.microsoft.com/office/powerpoint/2010/main" val="940568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65E0E-AD9E-3845-99CE-4B94459A95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1B0E23-3E02-074F-80A7-D9E48132A4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532923-D60F-C847-8589-98F36EA8AA8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3908425-6C5B-454E-A0C3-D09220A2E0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BB70CA-1048-EA49-9B4A-1CF5AF0B1C7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D36758-0840-5444-AEA5-EBDF3732B199}"/>
              </a:ext>
            </a:extLst>
          </p:cNvPr>
          <p:cNvSpPr>
            <a:spLocks noGrp="1"/>
          </p:cNvSpPr>
          <p:nvPr>
            <p:ph type="dt" sz="half" idx="10"/>
          </p:nvPr>
        </p:nvSpPr>
        <p:spPr/>
        <p:txBody>
          <a:bodyPr/>
          <a:lstStyle/>
          <a:p>
            <a:fld id="{E954F278-4C8E-4449-95F1-CCA5EFFEBC11}" type="datetimeFigureOut">
              <a:rPr lang="en-US" smtClean="0"/>
              <a:t>8/27/20</a:t>
            </a:fld>
            <a:endParaRPr lang="en-US"/>
          </a:p>
        </p:txBody>
      </p:sp>
      <p:sp>
        <p:nvSpPr>
          <p:cNvPr id="8" name="Footer Placeholder 7">
            <a:extLst>
              <a:ext uri="{FF2B5EF4-FFF2-40B4-BE49-F238E27FC236}">
                <a16:creationId xmlns:a16="http://schemas.microsoft.com/office/drawing/2014/main" id="{96E577EB-2101-1348-92C4-611C73827E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E91C54-8DD6-AB4B-A378-0579461F9437}"/>
              </a:ext>
            </a:extLst>
          </p:cNvPr>
          <p:cNvSpPr>
            <a:spLocks noGrp="1"/>
          </p:cNvSpPr>
          <p:nvPr>
            <p:ph type="sldNum" sz="quarter" idx="12"/>
          </p:nvPr>
        </p:nvSpPr>
        <p:spPr/>
        <p:txBody>
          <a:bodyPr/>
          <a:lstStyle/>
          <a:p>
            <a:fld id="{8F56A2DF-9F51-734A-AA8F-83C05C61605A}" type="slidenum">
              <a:rPr lang="en-US" smtClean="0"/>
              <a:t>‹#›</a:t>
            </a:fld>
            <a:endParaRPr lang="en-US"/>
          </a:p>
        </p:txBody>
      </p:sp>
    </p:spTree>
    <p:extLst>
      <p:ext uri="{BB962C8B-B14F-4D97-AF65-F5344CB8AC3E}">
        <p14:creationId xmlns:p14="http://schemas.microsoft.com/office/powerpoint/2010/main" val="3442309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81754-43B2-1F40-A624-B4050BC95F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5B384B-7078-D340-88B8-FF4339161453}"/>
              </a:ext>
            </a:extLst>
          </p:cNvPr>
          <p:cNvSpPr>
            <a:spLocks noGrp="1"/>
          </p:cNvSpPr>
          <p:nvPr>
            <p:ph type="dt" sz="half" idx="10"/>
          </p:nvPr>
        </p:nvSpPr>
        <p:spPr/>
        <p:txBody>
          <a:bodyPr/>
          <a:lstStyle/>
          <a:p>
            <a:fld id="{E954F278-4C8E-4449-95F1-CCA5EFFEBC11}" type="datetimeFigureOut">
              <a:rPr lang="en-US" smtClean="0"/>
              <a:t>8/27/20</a:t>
            </a:fld>
            <a:endParaRPr lang="en-US"/>
          </a:p>
        </p:txBody>
      </p:sp>
      <p:sp>
        <p:nvSpPr>
          <p:cNvPr id="4" name="Footer Placeholder 3">
            <a:extLst>
              <a:ext uri="{FF2B5EF4-FFF2-40B4-BE49-F238E27FC236}">
                <a16:creationId xmlns:a16="http://schemas.microsoft.com/office/drawing/2014/main" id="{366BF982-5A1B-0742-AF14-96AC366BDC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6FF03CD-95F6-5A46-A4CC-452D738A6196}"/>
              </a:ext>
            </a:extLst>
          </p:cNvPr>
          <p:cNvSpPr>
            <a:spLocks noGrp="1"/>
          </p:cNvSpPr>
          <p:nvPr>
            <p:ph type="sldNum" sz="quarter" idx="12"/>
          </p:nvPr>
        </p:nvSpPr>
        <p:spPr/>
        <p:txBody>
          <a:bodyPr/>
          <a:lstStyle/>
          <a:p>
            <a:fld id="{8F56A2DF-9F51-734A-AA8F-83C05C61605A}" type="slidenum">
              <a:rPr lang="en-US" smtClean="0"/>
              <a:t>‹#›</a:t>
            </a:fld>
            <a:endParaRPr lang="en-US"/>
          </a:p>
        </p:txBody>
      </p:sp>
    </p:spTree>
    <p:extLst>
      <p:ext uri="{BB962C8B-B14F-4D97-AF65-F5344CB8AC3E}">
        <p14:creationId xmlns:p14="http://schemas.microsoft.com/office/powerpoint/2010/main" val="3186441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6E9013-059B-B54B-B0F3-BADBAFB49660}"/>
              </a:ext>
            </a:extLst>
          </p:cNvPr>
          <p:cNvSpPr>
            <a:spLocks noGrp="1"/>
          </p:cNvSpPr>
          <p:nvPr>
            <p:ph type="dt" sz="half" idx="10"/>
          </p:nvPr>
        </p:nvSpPr>
        <p:spPr/>
        <p:txBody>
          <a:bodyPr/>
          <a:lstStyle/>
          <a:p>
            <a:fld id="{E954F278-4C8E-4449-95F1-CCA5EFFEBC11}" type="datetimeFigureOut">
              <a:rPr lang="en-US" smtClean="0"/>
              <a:t>8/27/20</a:t>
            </a:fld>
            <a:endParaRPr lang="en-US"/>
          </a:p>
        </p:txBody>
      </p:sp>
      <p:sp>
        <p:nvSpPr>
          <p:cNvPr id="3" name="Footer Placeholder 2">
            <a:extLst>
              <a:ext uri="{FF2B5EF4-FFF2-40B4-BE49-F238E27FC236}">
                <a16:creationId xmlns:a16="http://schemas.microsoft.com/office/drawing/2014/main" id="{481AD156-8AEF-5543-AC7D-BB6E2813D5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00D28E-F3C7-8B47-8F12-EDD02FDB1FCF}"/>
              </a:ext>
            </a:extLst>
          </p:cNvPr>
          <p:cNvSpPr>
            <a:spLocks noGrp="1"/>
          </p:cNvSpPr>
          <p:nvPr>
            <p:ph type="sldNum" sz="quarter" idx="12"/>
          </p:nvPr>
        </p:nvSpPr>
        <p:spPr/>
        <p:txBody>
          <a:bodyPr/>
          <a:lstStyle/>
          <a:p>
            <a:fld id="{8F56A2DF-9F51-734A-AA8F-83C05C61605A}" type="slidenum">
              <a:rPr lang="en-US" smtClean="0"/>
              <a:t>‹#›</a:t>
            </a:fld>
            <a:endParaRPr lang="en-US"/>
          </a:p>
        </p:txBody>
      </p:sp>
    </p:spTree>
    <p:extLst>
      <p:ext uri="{BB962C8B-B14F-4D97-AF65-F5344CB8AC3E}">
        <p14:creationId xmlns:p14="http://schemas.microsoft.com/office/powerpoint/2010/main" val="1615299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86621-6A7B-BB43-9EF9-69CDB75552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0749F07-9AD6-124C-8348-E74589296E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AE13D26-C9D0-6B45-9BC7-66A360D8ED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B17D09-5140-EF44-9BD9-D88F70A803A1}"/>
              </a:ext>
            </a:extLst>
          </p:cNvPr>
          <p:cNvSpPr>
            <a:spLocks noGrp="1"/>
          </p:cNvSpPr>
          <p:nvPr>
            <p:ph type="dt" sz="half" idx="10"/>
          </p:nvPr>
        </p:nvSpPr>
        <p:spPr/>
        <p:txBody>
          <a:bodyPr/>
          <a:lstStyle/>
          <a:p>
            <a:fld id="{E954F278-4C8E-4449-95F1-CCA5EFFEBC11}" type="datetimeFigureOut">
              <a:rPr lang="en-US" smtClean="0"/>
              <a:t>8/27/20</a:t>
            </a:fld>
            <a:endParaRPr lang="en-US"/>
          </a:p>
        </p:txBody>
      </p:sp>
      <p:sp>
        <p:nvSpPr>
          <p:cNvPr id="6" name="Footer Placeholder 5">
            <a:extLst>
              <a:ext uri="{FF2B5EF4-FFF2-40B4-BE49-F238E27FC236}">
                <a16:creationId xmlns:a16="http://schemas.microsoft.com/office/drawing/2014/main" id="{D77D6F68-764E-D74F-9D04-B14A539455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A3D8EC-80F7-9F42-9FD5-11DB68A8C084}"/>
              </a:ext>
            </a:extLst>
          </p:cNvPr>
          <p:cNvSpPr>
            <a:spLocks noGrp="1"/>
          </p:cNvSpPr>
          <p:nvPr>
            <p:ph type="sldNum" sz="quarter" idx="12"/>
          </p:nvPr>
        </p:nvSpPr>
        <p:spPr/>
        <p:txBody>
          <a:bodyPr/>
          <a:lstStyle/>
          <a:p>
            <a:fld id="{8F56A2DF-9F51-734A-AA8F-83C05C61605A}" type="slidenum">
              <a:rPr lang="en-US" smtClean="0"/>
              <a:t>‹#›</a:t>
            </a:fld>
            <a:endParaRPr lang="en-US"/>
          </a:p>
        </p:txBody>
      </p:sp>
    </p:spTree>
    <p:extLst>
      <p:ext uri="{BB962C8B-B14F-4D97-AF65-F5344CB8AC3E}">
        <p14:creationId xmlns:p14="http://schemas.microsoft.com/office/powerpoint/2010/main" val="17732604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65F3A-8529-974D-8137-DF7BE83F43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40055FB-15C1-2B48-9F85-CEA463C207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355F8F-9299-C24E-84ED-5A20D1CF10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BB63BB-8420-9B4E-89A3-6D72174DB7B2}"/>
              </a:ext>
            </a:extLst>
          </p:cNvPr>
          <p:cNvSpPr>
            <a:spLocks noGrp="1"/>
          </p:cNvSpPr>
          <p:nvPr>
            <p:ph type="dt" sz="half" idx="10"/>
          </p:nvPr>
        </p:nvSpPr>
        <p:spPr/>
        <p:txBody>
          <a:bodyPr/>
          <a:lstStyle/>
          <a:p>
            <a:fld id="{E954F278-4C8E-4449-95F1-CCA5EFFEBC11}" type="datetimeFigureOut">
              <a:rPr lang="en-US" smtClean="0"/>
              <a:t>8/27/20</a:t>
            </a:fld>
            <a:endParaRPr lang="en-US"/>
          </a:p>
        </p:txBody>
      </p:sp>
      <p:sp>
        <p:nvSpPr>
          <p:cNvPr id="6" name="Footer Placeholder 5">
            <a:extLst>
              <a:ext uri="{FF2B5EF4-FFF2-40B4-BE49-F238E27FC236}">
                <a16:creationId xmlns:a16="http://schemas.microsoft.com/office/drawing/2014/main" id="{3A2FFA61-7531-CC4C-B266-272D95AAC4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D0D4B6-B260-CE42-8C17-3B34573C2D7B}"/>
              </a:ext>
            </a:extLst>
          </p:cNvPr>
          <p:cNvSpPr>
            <a:spLocks noGrp="1"/>
          </p:cNvSpPr>
          <p:nvPr>
            <p:ph type="sldNum" sz="quarter" idx="12"/>
          </p:nvPr>
        </p:nvSpPr>
        <p:spPr/>
        <p:txBody>
          <a:bodyPr/>
          <a:lstStyle/>
          <a:p>
            <a:fld id="{8F56A2DF-9F51-734A-AA8F-83C05C61605A}" type="slidenum">
              <a:rPr lang="en-US" smtClean="0"/>
              <a:t>‹#›</a:t>
            </a:fld>
            <a:endParaRPr lang="en-US"/>
          </a:p>
        </p:txBody>
      </p:sp>
    </p:spTree>
    <p:extLst>
      <p:ext uri="{BB962C8B-B14F-4D97-AF65-F5344CB8AC3E}">
        <p14:creationId xmlns:p14="http://schemas.microsoft.com/office/powerpoint/2010/main" val="96964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36BEE3-1070-7142-B299-7A3690D929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949BF7-31B7-9D41-9337-3E81089A3A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FCC89E-F2EC-4B43-9D56-29D5177F45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54F278-4C8E-4449-95F1-CCA5EFFEBC11}" type="datetimeFigureOut">
              <a:rPr lang="en-US" smtClean="0"/>
              <a:t>8/27/20</a:t>
            </a:fld>
            <a:endParaRPr lang="en-US"/>
          </a:p>
        </p:txBody>
      </p:sp>
      <p:sp>
        <p:nvSpPr>
          <p:cNvPr id="5" name="Footer Placeholder 4">
            <a:extLst>
              <a:ext uri="{FF2B5EF4-FFF2-40B4-BE49-F238E27FC236}">
                <a16:creationId xmlns:a16="http://schemas.microsoft.com/office/drawing/2014/main" id="{C93C6238-36C3-0441-A575-6B212B06AB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0169D7-C145-AA4C-868A-7D8BC1B27A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56A2DF-9F51-734A-AA8F-83C05C61605A}" type="slidenum">
              <a:rPr lang="en-US" smtClean="0"/>
              <a:t>‹#›</a:t>
            </a:fld>
            <a:endParaRPr lang="en-US"/>
          </a:p>
        </p:txBody>
      </p:sp>
    </p:spTree>
    <p:extLst>
      <p:ext uri="{BB962C8B-B14F-4D97-AF65-F5344CB8AC3E}">
        <p14:creationId xmlns:p14="http://schemas.microsoft.com/office/powerpoint/2010/main" val="30220811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cloud.google.com/sdk/docs/downloads-interactive"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6" Type="http://schemas.openxmlformats.org/officeDocument/2006/relationships/image" Target="../media/image28.png"/><Relationship Id="rId21" Type="http://schemas.openxmlformats.org/officeDocument/2006/relationships/customXml" Target="../ink/ink10.xml"/><Relationship Id="rId42" Type="http://schemas.openxmlformats.org/officeDocument/2006/relationships/image" Target="../media/image36.png"/><Relationship Id="rId47" Type="http://schemas.openxmlformats.org/officeDocument/2006/relationships/customXml" Target="../ink/ink23.xml"/><Relationship Id="rId63" Type="http://schemas.openxmlformats.org/officeDocument/2006/relationships/customXml" Target="../ink/ink31.xml"/><Relationship Id="rId68" Type="http://schemas.openxmlformats.org/officeDocument/2006/relationships/image" Target="../media/image49.png"/><Relationship Id="rId84" Type="http://schemas.openxmlformats.org/officeDocument/2006/relationships/image" Target="../media/image57.png"/><Relationship Id="rId16" Type="http://schemas.openxmlformats.org/officeDocument/2006/relationships/image" Target="../media/image23.png"/><Relationship Id="rId11" Type="http://schemas.openxmlformats.org/officeDocument/2006/relationships/customXml" Target="../ink/ink5.xml"/><Relationship Id="rId32" Type="http://schemas.openxmlformats.org/officeDocument/2006/relationships/image" Target="../media/image31.png"/><Relationship Id="rId37" Type="http://schemas.openxmlformats.org/officeDocument/2006/relationships/customXml" Target="../ink/ink18.xml"/><Relationship Id="rId53" Type="http://schemas.openxmlformats.org/officeDocument/2006/relationships/customXml" Target="../ink/ink26.xml"/><Relationship Id="rId58" Type="http://schemas.openxmlformats.org/officeDocument/2006/relationships/image" Target="../media/image44.png"/><Relationship Id="rId74" Type="http://schemas.openxmlformats.org/officeDocument/2006/relationships/image" Target="../media/image52.png"/><Relationship Id="rId79" Type="http://schemas.openxmlformats.org/officeDocument/2006/relationships/customXml" Target="../ink/ink39.xml"/><Relationship Id="rId5" Type="http://schemas.openxmlformats.org/officeDocument/2006/relationships/customXml" Target="../ink/ink2.xml"/><Relationship Id="rId19" Type="http://schemas.openxmlformats.org/officeDocument/2006/relationships/customXml" Target="../ink/ink9.xml"/><Relationship Id="rId14" Type="http://schemas.openxmlformats.org/officeDocument/2006/relationships/image" Target="../media/image22.png"/><Relationship Id="rId22" Type="http://schemas.openxmlformats.org/officeDocument/2006/relationships/image" Target="../media/image26.png"/><Relationship Id="rId27" Type="http://schemas.openxmlformats.org/officeDocument/2006/relationships/customXml" Target="../ink/ink13.xml"/><Relationship Id="rId30" Type="http://schemas.openxmlformats.org/officeDocument/2006/relationships/image" Target="../media/image30.png"/><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39.png"/><Relationship Id="rId56" Type="http://schemas.openxmlformats.org/officeDocument/2006/relationships/image" Target="../media/image43.png"/><Relationship Id="rId64" Type="http://schemas.openxmlformats.org/officeDocument/2006/relationships/image" Target="../media/image47.png"/><Relationship Id="rId69" Type="http://schemas.openxmlformats.org/officeDocument/2006/relationships/customXml" Target="../ink/ink34.xml"/><Relationship Id="rId77" Type="http://schemas.openxmlformats.org/officeDocument/2006/relationships/customXml" Target="../ink/ink38.xml"/><Relationship Id="rId8" Type="http://schemas.openxmlformats.org/officeDocument/2006/relationships/image" Target="../media/image19.png"/><Relationship Id="rId51" Type="http://schemas.openxmlformats.org/officeDocument/2006/relationships/customXml" Target="../ink/ink25.xml"/><Relationship Id="rId72" Type="http://schemas.openxmlformats.org/officeDocument/2006/relationships/image" Target="../media/image51.png"/><Relationship Id="rId80" Type="http://schemas.openxmlformats.org/officeDocument/2006/relationships/image" Target="../media/image55.png"/><Relationship Id="rId85" Type="http://schemas.openxmlformats.org/officeDocument/2006/relationships/customXml" Target="../ink/ink42.xml"/><Relationship Id="rId3" Type="http://schemas.openxmlformats.org/officeDocument/2006/relationships/customXml" Target="../ink/ink1.xml"/><Relationship Id="rId12" Type="http://schemas.openxmlformats.org/officeDocument/2006/relationships/image" Target="../media/image21.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34.png"/><Relationship Id="rId46" Type="http://schemas.openxmlformats.org/officeDocument/2006/relationships/image" Target="../media/image38.png"/><Relationship Id="rId59" Type="http://schemas.openxmlformats.org/officeDocument/2006/relationships/customXml" Target="../ink/ink29.xml"/><Relationship Id="rId67" Type="http://schemas.openxmlformats.org/officeDocument/2006/relationships/customXml" Target="../ink/ink33.xml"/><Relationship Id="rId20" Type="http://schemas.openxmlformats.org/officeDocument/2006/relationships/image" Target="../media/image25.png"/><Relationship Id="rId41" Type="http://schemas.openxmlformats.org/officeDocument/2006/relationships/customXml" Target="../ink/ink20.xml"/><Relationship Id="rId54" Type="http://schemas.openxmlformats.org/officeDocument/2006/relationships/image" Target="../media/image42.png"/><Relationship Id="rId62" Type="http://schemas.openxmlformats.org/officeDocument/2006/relationships/image" Target="../media/image46.png"/><Relationship Id="rId70" Type="http://schemas.openxmlformats.org/officeDocument/2006/relationships/image" Target="../media/image50.png"/><Relationship Id="rId75" Type="http://schemas.openxmlformats.org/officeDocument/2006/relationships/customXml" Target="../ink/ink37.xml"/><Relationship Id="rId83" Type="http://schemas.openxmlformats.org/officeDocument/2006/relationships/customXml" Target="../ink/ink41.xml"/><Relationship Id="rId88"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18.png"/><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29.png"/><Relationship Id="rId36" Type="http://schemas.openxmlformats.org/officeDocument/2006/relationships/image" Target="../media/image33.png"/><Relationship Id="rId49" Type="http://schemas.openxmlformats.org/officeDocument/2006/relationships/customXml" Target="../ink/ink24.xml"/><Relationship Id="rId57" Type="http://schemas.openxmlformats.org/officeDocument/2006/relationships/customXml" Target="../ink/ink28.xml"/><Relationship Id="rId10" Type="http://schemas.openxmlformats.org/officeDocument/2006/relationships/image" Target="../media/image20.png"/><Relationship Id="rId31" Type="http://schemas.openxmlformats.org/officeDocument/2006/relationships/customXml" Target="../ink/ink15.xml"/><Relationship Id="rId44" Type="http://schemas.openxmlformats.org/officeDocument/2006/relationships/image" Target="../media/image37.png"/><Relationship Id="rId52" Type="http://schemas.openxmlformats.org/officeDocument/2006/relationships/image" Target="../media/image41.png"/><Relationship Id="rId60" Type="http://schemas.openxmlformats.org/officeDocument/2006/relationships/image" Target="../media/image45.png"/><Relationship Id="rId65" Type="http://schemas.openxmlformats.org/officeDocument/2006/relationships/customXml" Target="../ink/ink32.xml"/><Relationship Id="rId73" Type="http://schemas.openxmlformats.org/officeDocument/2006/relationships/customXml" Target="../ink/ink36.xml"/><Relationship Id="rId78" Type="http://schemas.openxmlformats.org/officeDocument/2006/relationships/image" Target="../media/image54.png"/><Relationship Id="rId81" Type="http://schemas.openxmlformats.org/officeDocument/2006/relationships/customXml" Target="../ink/ink40.xml"/><Relationship Id="rId86" Type="http://schemas.openxmlformats.org/officeDocument/2006/relationships/image" Target="../media/image58.png"/><Relationship Id="rId4" Type="http://schemas.openxmlformats.org/officeDocument/2006/relationships/image" Target="../media/image17.png"/><Relationship Id="rId9" Type="http://schemas.openxmlformats.org/officeDocument/2006/relationships/customXml" Target="../ink/ink4.xml"/><Relationship Id="rId13" Type="http://schemas.openxmlformats.org/officeDocument/2006/relationships/customXml" Target="../ink/ink6.xml"/><Relationship Id="rId18" Type="http://schemas.openxmlformats.org/officeDocument/2006/relationships/image" Target="../media/image24.png"/><Relationship Id="rId39" Type="http://schemas.openxmlformats.org/officeDocument/2006/relationships/customXml" Target="../ink/ink19.xml"/><Relationship Id="rId34" Type="http://schemas.openxmlformats.org/officeDocument/2006/relationships/image" Target="../media/image32.png"/><Relationship Id="rId50" Type="http://schemas.openxmlformats.org/officeDocument/2006/relationships/image" Target="../media/image40.png"/><Relationship Id="rId55" Type="http://schemas.openxmlformats.org/officeDocument/2006/relationships/customXml" Target="../ink/ink27.xml"/><Relationship Id="rId76" Type="http://schemas.openxmlformats.org/officeDocument/2006/relationships/image" Target="../media/image53.png"/><Relationship Id="rId7" Type="http://schemas.openxmlformats.org/officeDocument/2006/relationships/customXml" Target="../ink/ink3.xml"/><Relationship Id="rId71" Type="http://schemas.openxmlformats.org/officeDocument/2006/relationships/customXml" Target="../ink/ink35.xml"/><Relationship Id="rId2" Type="http://schemas.openxmlformats.org/officeDocument/2006/relationships/image" Target="../media/image16.png"/><Relationship Id="rId29" Type="http://schemas.openxmlformats.org/officeDocument/2006/relationships/customXml" Target="../ink/ink14.xml"/><Relationship Id="rId24" Type="http://schemas.openxmlformats.org/officeDocument/2006/relationships/image" Target="../media/image27.png"/><Relationship Id="rId40" Type="http://schemas.openxmlformats.org/officeDocument/2006/relationships/image" Target="../media/image35.png"/><Relationship Id="rId45" Type="http://schemas.openxmlformats.org/officeDocument/2006/relationships/customXml" Target="../ink/ink22.xml"/><Relationship Id="rId66" Type="http://schemas.openxmlformats.org/officeDocument/2006/relationships/image" Target="../media/image48.png"/><Relationship Id="rId87" Type="http://schemas.openxmlformats.org/officeDocument/2006/relationships/customXml" Target="../ink/ink43.xml"/><Relationship Id="rId61" Type="http://schemas.openxmlformats.org/officeDocument/2006/relationships/customXml" Target="../ink/ink30.xml"/><Relationship Id="rId82"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customXml" Target="../ink/ink44.xml"/><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customXml" Target="../ink/ink45.xml"/><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customXml" Target="../ink/ink46.xml"/><Relationship Id="rId7" Type="http://schemas.openxmlformats.org/officeDocument/2006/relationships/customXml" Target="../ink/ink48.xml"/><Relationship Id="rId12" Type="http://schemas.openxmlformats.org/officeDocument/2006/relationships/image" Target="../media/image67.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customXml" Target="../ink/ink50.xml"/><Relationship Id="rId5" Type="http://schemas.openxmlformats.org/officeDocument/2006/relationships/customXml" Target="../ink/ink47.xml"/><Relationship Id="rId10" Type="http://schemas.openxmlformats.org/officeDocument/2006/relationships/image" Target="../media/image66.png"/><Relationship Id="rId4" Type="http://schemas.openxmlformats.org/officeDocument/2006/relationships/image" Target="../media/image59.png"/><Relationship Id="rId9" Type="http://schemas.openxmlformats.org/officeDocument/2006/relationships/customXml" Target="../ink/ink49.xml"/></Relationships>
</file>

<file path=ppt/slides/_rels/slide38.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customXml" Target="../ink/ink51.xml"/><Relationship Id="rId7" Type="http://schemas.openxmlformats.org/officeDocument/2006/relationships/customXml" Target="../ink/ink53.xml"/><Relationship Id="rId12"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customXml" Target="../ink/ink55.xml"/><Relationship Id="rId5" Type="http://schemas.openxmlformats.org/officeDocument/2006/relationships/customXml" Target="../ink/ink52.xml"/><Relationship Id="rId10" Type="http://schemas.openxmlformats.org/officeDocument/2006/relationships/image" Target="../media/image72.png"/><Relationship Id="rId4" Type="http://schemas.openxmlformats.org/officeDocument/2006/relationships/image" Target="../media/image69.png"/><Relationship Id="rId9" Type="http://schemas.openxmlformats.org/officeDocument/2006/relationships/customXml" Target="../ink/ink54.xml"/></Relationships>
</file>

<file path=ppt/slides/_rels/slide39.xml.rels><?xml version="1.0" encoding="UTF-8" standalone="yes"?>
<Relationships xmlns="http://schemas.openxmlformats.org/package/2006/relationships"><Relationship Id="rId3" Type="http://schemas.openxmlformats.org/officeDocument/2006/relationships/customXml" Target="../ink/ink56.xml"/><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customXml" Target="../ink/ink57.xml"/><Relationship Id="rId4" Type="http://schemas.openxmlformats.org/officeDocument/2006/relationships/image" Target="../media/image75.png"/></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watch?v=84Vbzmq3iWs&amp;t=4s" TargetMode="External"/><Relationship Id="rId2" Type="http://schemas.openxmlformats.org/officeDocument/2006/relationships/hyperlink" Target="https://github.com/kubernetes-client/python"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customXml" Target="../ink/ink61.xml"/><Relationship Id="rId3" Type="http://schemas.openxmlformats.org/officeDocument/2006/relationships/customXml" Target="../ink/ink58.xml"/><Relationship Id="rId7"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customXml" Target="../ink/ink60.xml"/><Relationship Id="rId5" Type="http://schemas.openxmlformats.org/officeDocument/2006/relationships/customXml" Target="../ink/ink59.xml"/><Relationship Id="rId4" Type="http://schemas.openxmlformats.org/officeDocument/2006/relationships/image" Target="../media/image59.png"/><Relationship Id="rId9" Type="http://schemas.openxmlformats.org/officeDocument/2006/relationships/image" Target="../media/image7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customXml" Target="../ink/ink65.xml"/><Relationship Id="rId13" Type="http://schemas.openxmlformats.org/officeDocument/2006/relationships/image" Target="../media/image84.png"/><Relationship Id="rId3" Type="http://schemas.openxmlformats.org/officeDocument/2006/relationships/image" Target="../media/image59.png"/><Relationship Id="rId7" Type="http://schemas.openxmlformats.org/officeDocument/2006/relationships/image" Target="../media/image81.png"/><Relationship Id="rId12" Type="http://schemas.openxmlformats.org/officeDocument/2006/relationships/customXml" Target="../ink/ink67.xml"/><Relationship Id="rId2" Type="http://schemas.openxmlformats.org/officeDocument/2006/relationships/customXml" Target="../ink/ink62.xml"/><Relationship Id="rId1" Type="http://schemas.openxmlformats.org/officeDocument/2006/relationships/slideLayout" Target="../slideLayouts/slideLayout2.xml"/><Relationship Id="rId6" Type="http://schemas.openxmlformats.org/officeDocument/2006/relationships/customXml" Target="../ink/ink64.xml"/><Relationship Id="rId11" Type="http://schemas.openxmlformats.org/officeDocument/2006/relationships/image" Target="../media/image83.png"/><Relationship Id="rId5" Type="http://schemas.openxmlformats.org/officeDocument/2006/relationships/image" Target="../media/image80.png"/><Relationship Id="rId10" Type="http://schemas.openxmlformats.org/officeDocument/2006/relationships/customXml" Target="../ink/ink66.xml"/><Relationship Id="rId4" Type="http://schemas.openxmlformats.org/officeDocument/2006/relationships/customXml" Target="../ink/ink63.xml"/><Relationship Id="rId9" Type="http://schemas.openxmlformats.org/officeDocument/2006/relationships/image" Target="../media/image82.png"/></Relationships>
</file>

<file path=ppt/slides/_rels/slide43.xml.rels><?xml version="1.0" encoding="UTF-8" standalone="yes"?>
<Relationships xmlns="http://schemas.openxmlformats.org/package/2006/relationships"><Relationship Id="rId13" Type="http://schemas.openxmlformats.org/officeDocument/2006/relationships/image" Target="../media/image91.png"/><Relationship Id="rId18" Type="http://schemas.openxmlformats.org/officeDocument/2006/relationships/customXml" Target="../ink/ink75.xml"/><Relationship Id="rId26" Type="http://schemas.openxmlformats.org/officeDocument/2006/relationships/image" Target="../media/image96.png"/><Relationship Id="rId39" Type="http://schemas.openxmlformats.org/officeDocument/2006/relationships/customXml" Target="../ink/ink86.xml"/><Relationship Id="rId21" Type="http://schemas.openxmlformats.org/officeDocument/2006/relationships/image" Target="../media/image95.png"/><Relationship Id="rId34" Type="http://schemas.openxmlformats.org/officeDocument/2006/relationships/image" Target="../media/image100.png"/><Relationship Id="rId42" Type="http://schemas.openxmlformats.org/officeDocument/2006/relationships/image" Target="../media/image104.png"/><Relationship Id="rId47" Type="http://schemas.openxmlformats.org/officeDocument/2006/relationships/customXml" Target="../ink/ink90.xml"/><Relationship Id="rId50" Type="http://schemas.openxmlformats.org/officeDocument/2006/relationships/customXml" Target="../ink/ink92.xml"/><Relationship Id="rId55" Type="http://schemas.openxmlformats.org/officeDocument/2006/relationships/image" Target="../media/image110.png"/><Relationship Id="rId7" Type="http://schemas.openxmlformats.org/officeDocument/2006/relationships/image" Target="../media/image88.png"/><Relationship Id="rId2" Type="http://schemas.openxmlformats.org/officeDocument/2006/relationships/image" Target="../media/image85.png"/><Relationship Id="rId16" Type="http://schemas.openxmlformats.org/officeDocument/2006/relationships/customXml" Target="../ink/ink74.xml"/><Relationship Id="rId29" Type="http://schemas.openxmlformats.org/officeDocument/2006/relationships/customXml" Target="../ink/ink81.xml"/><Relationship Id="rId11" Type="http://schemas.openxmlformats.org/officeDocument/2006/relationships/image" Target="../media/image90.png"/><Relationship Id="rId24" Type="http://schemas.openxmlformats.org/officeDocument/2006/relationships/customXml" Target="../ink/ink78.xml"/><Relationship Id="rId32" Type="http://schemas.openxmlformats.org/officeDocument/2006/relationships/image" Target="../media/image99.png"/><Relationship Id="rId37" Type="http://schemas.openxmlformats.org/officeDocument/2006/relationships/customXml" Target="../ink/ink85.xml"/><Relationship Id="rId40" Type="http://schemas.openxmlformats.org/officeDocument/2006/relationships/image" Target="../media/image103.png"/><Relationship Id="rId45" Type="http://schemas.openxmlformats.org/officeDocument/2006/relationships/customXml" Target="../ink/ink89.xml"/><Relationship Id="rId53" Type="http://schemas.openxmlformats.org/officeDocument/2006/relationships/image" Target="../media/image109.png"/><Relationship Id="rId58" Type="http://schemas.openxmlformats.org/officeDocument/2006/relationships/customXml" Target="../ink/ink96.xml"/><Relationship Id="rId5" Type="http://schemas.openxmlformats.org/officeDocument/2006/relationships/customXml" Target="../ink/ink69.xml"/><Relationship Id="rId19" Type="http://schemas.openxmlformats.org/officeDocument/2006/relationships/image" Target="../media/image94.png"/><Relationship Id="rId4" Type="http://schemas.openxmlformats.org/officeDocument/2006/relationships/image" Target="../media/image86.png"/><Relationship Id="rId9" Type="http://schemas.openxmlformats.org/officeDocument/2006/relationships/image" Target="../media/image89.png"/><Relationship Id="rId14" Type="http://schemas.openxmlformats.org/officeDocument/2006/relationships/customXml" Target="../ink/ink73.xml"/><Relationship Id="rId22" Type="http://schemas.openxmlformats.org/officeDocument/2006/relationships/customXml" Target="../ink/ink77.xml"/><Relationship Id="rId27" Type="http://schemas.openxmlformats.org/officeDocument/2006/relationships/customXml" Target="../ink/ink80.xml"/><Relationship Id="rId30" Type="http://schemas.openxmlformats.org/officeDocument/2006/relationships/image" Target="../media/image98.png"/><Relationship Id="rId35" Type="http://schemas.openxmlformats.org/officeDocument/2006/relationships/customXml" Target="../ink/ink84.xml"/><Relationship Id="rId43" Type="http://schemas.openxmlformats.org/officeDocument/2006/relationships/customXml" Target="../ink/ink88.xml"/><Relationship Id="rId48" Type="http://schemas.openxmlformats.org/officeDocument/2006/relationships/customXml" Target="../ink/ink91.xml"/><Relationship Id="rId56" Type="http://schemas.openxmlformats.org/officeDocument/2006/relationships/customXml" Target="../ink/ink95.xml"/><Relationship Id="rId8" Type="http://schemas.openxmlformats.org/officeDocument/2006/relationships/customXml" Target="../ink/ink70.xml"/><Relationship Id="rId51" Type="http://schemas.openxmlformats.org/officeDocument/2006/relationships/image" Target="../media/image108.png"/><Relationship Id="rId3" Type="http://schemas.openxmlformats.org/officeDocument/2006/relationships/customXml" Target="../ink/ink68.xml"/><Relationship Id="rId12" Type="http://schemas.openxmlformats.org/officeDocument/2006/relationships/customXml" Target="../ink/ink72.xml"/><Relationship Id="rId17" Type="http://schemas.openxmlformats.org/officeDocument/2006/relationships/image" Target="../media/image93.png"/><Relationship Id="rId25" Type="http://schemas.openxmlformats.org/officeDocument/2006/relationships/customXml" Target="../ink/ink79.xml"/><Relationship Id="rId33" Type="http://schemas.openxmlformats.org/officeDocument/2006/relationships/customXml" Target="../ink/ink83.xml"/><Relationship Id="rId38" Type="http://schemas.openxmlformats.org/officeDocument/2006/relationships/image" Target="../media/image102.png"/><Relationship Id="rId46" Type="http://schemas.openxmlformats.org/officeDocument/2006/relationships/image" Target="../media/image106.png"/><Relationship Id="rId59" Type="http://schemas.openxmlformats.org/officeDocument/2006/relationships/image" Target="../media/image112.png"/><Relationship Id="rId20" Type="http://schemas.openxmlformats.org/officeDocument/2006/relationships/customXml" Target="../ink/ink76.xml"/><Relationship Id="rId41" Type="http://schemas.openxmlformats.org/officeDocument/2006/relationships/customXml" Target="../ink/ink87.xml"/><Relationship Id="rId54" Type="http://schemas.openxmlformats.org/officeDocument/2006/relationships/customXml" Target="../ink/ink94.xml"/><Relationship Id="rId1" Type="http://schemas.openxmlformats.org/officeDocument/2006/relationships/slideLayout" Target="../slideLayouts/slideLayout2.xml"/><Relationship Id="rId6" Type="http://schemas.openxmlformats.org/officeDocument/2006/relationships/image" Target="../media/image87.png"/><Relationship Id="rId15" Type="http://schemas.openxmlformats.org/officeDocument/2006/relationships/image" Target="../media/image92.png"/><Relationship Id="rId23" Type="http://schemas.openxmlformats.org/officeDocument/2006/relationships/image" Target="../media/image50.png"/><Relationship Id="rId28" Type="http://schemas.openxmlformats.org/officeDocument/2006/relationships/image" Target="../media/image97.png"/><Relationship Id="rId36" Type="http://schemas.openxmlformats.org/officeDocument/2006/relationships/image" Target="../media/image101.png"/><Relationship Id="rId49" Type="http://schemas.openxmlformats.org/officeDocument/2006/relationships/image" Target="../media/image107.png"/><Relationship Id="rId57" Type="http://schemas.openxmlformats.org/officeDocument/2006/relationships/image" Target="../media/image111.png"/><Relationship Id="rId10" Type="http://schemas.openxmlformats.org/officeDocument/2006/relationships/customXml" Target="../ink/ink71.xml"/><Relationship Id="rId31" Type="http://schemas.openxmlformats.org/officeDocument/2006/relationships/customXml" Target="../ink/ink82.xml"/><Relationship Id="rId44" Type="http://schemas.openxmlformats.org/officeDocument/2006/relationships/image" Target="../media/image105.png"/><Relationship Id="rId52" Type="http://schemas.openxmlformats.org/officeDocument/2006/relationships/customXml" Target="../ink/ink93.xml"/></Relationships>
</file>

<file path=ppt/slides/_rels/slide44.xml.rels><?xml version="1.0" encoding="UTF-8" standalone="yes"?>
<Relationships xmlns="http://schemas.openxmlformats.org/package/2006/relationships"><Relationship Id="rId3" Type="http://schemas.openxmlformats.org/officeDocument/2006/relationships/customXml" Target="../ink/ink97.xml"/><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hyperlink" Target="https://medium.com/@Sushil_Kumar/readwritemany-persistent-volumes-in-google-kubernetes-engine-a0b93e203180"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storeofbhor.wordpress.com/2018/04/27/spawning-kubernetes-pods-from-another-pod-using-python-client/"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17" Type="http://schemas.openxmlformats.org/officeDocument/2006/relationships/customXml" Target="../ink/ink157.xml"/><Relationship Id="rId21" Type="http://schemas.openxmlformats.org/officeDocument/2006/relationships/image" Target="../media/image124.png"/><Relationship Id="rId42" Type="http://schemas.openxmlformats.org/officeDocument/2006/relationships/customXml" Target="../ink/ink118.xml"/><Relationship Id="rId63" Type="http://schemas.openxmlformats.org/officeDocument/2006/relationships/customXml" Target="../ink/ink129.xml"/><Relationship Id="rId84" Type="http://schemas.openxmlformats.org/officeDocument/2006/relationships/image" Target="../media/image154.png"/><Relationship Id="rId138" Type="http://schemas.openxmlformats.org/officeDocument/2006/relationships/customXml" Target="../ink/ink169.xml"/><Relationship Id="rId159" Type="http://schemas.openxmlformats.org/officeDocument/2006/relationships/image" Target="../media/image189.png"/><Relationship Id="rId170" Type="http://schemas.openxmlformats.org/officeDocument/2006/relationships/image" Target="../media/image194.png"/><Relationship Id="rId191" Type="http://schemas.openxmlformats.org/officeDocument/2006/relationships/customXml" Target="../ink/ink196.xml"/><Relationship Id="rId107" Type="http://schemas.openxmlformats.org/officeDocument/2006/relationships/image" Target="../media/image165.png"/><Relationship Id="rId11" Type="http://schemas.openxmlformats.org/officeDocument/2006/relationships/image" Target="../media/image119.png"/><Relationship Id="rId32" Type="http://schemas.openxmlformats.org/officeDocument/2006/relationships/customXml" Target="../ink/ink113.xml"/><Relationship Id="rId53" Type="http://schemas.openxmlformats.org/officeDocument/2006/relationships/customXml" Target="../ink/ink124.xml"/><Relationship Id="rId74" Type="http://schemas.openxmlformats.org/officeDocument/2006/relationships/image" Target="../media/image149.png"/><Relationship Id="rId128" Type="http://schemas.openxmlformats.org/officeDocument/2006/relationships/image" Target="../media/image174.png"/><Relationship Id="rId149" Type="http://schemas.openxmlformats.org/officeDocument/2006/relationships/image" Target="../media/image184.png"/><Relationship Id="rId5" Type="http://schemas.openxmlformats.org/officeDocument/2006/relationships/image" Target="../media/image116.png"/><Relationship Id="rId95" Type="http://schemas.openxmlformats.org/officeDocument/2006/relationships/customXml" Target="../ink/ink145.xml"/><Relationship Id="rId160" Type="http://schemas.openxmlformats.org/officeDocument/2006/relationships/customXml" Target="../ink/ink180.xml"/><Relationship Id="rId181" Type="http://schemas.openxmlformats.org/officeDocument/2006/relationships/customXml" Target="../ink/ink191.xml"/><Relationship Id="rId22" Type="http://schemas.openxmlformats.org/officeDocument/2006/relationships/customXml" Target="../ink/ink108.xml"/><Relationship Id="rId43" Type="http://schemas.openxmlformats.org/officeDocument/2006/relationships/image" Target="../media/image135.png"/><Relationship Id="rId64" Type="http://schemas.openxmlformats.org/officeDocument/2006/relationships/image" Target="../media/image144.png"/><Relationship Id="rId118" Type="http://schemas.openxmlformats.org/officeDocument/2006/relationships/customXml" Target="../ink/ink158.xml"/><Relationship Id="rId139" Type="http://schemas.openxmlformats.org/officeDocument/2006/relationships/image" Target="../media/image179.png"/><Relationship Id="rId85" Type="http://schemas.openxmlformats.org/officeDocument/2006/relationships/customXml" Target="../ink/ink140.xml"/><Relationship Id="rId150" Type="http://schemas.openxmlformats.org/officeDocument/2006/relationships/customXml" Target="../ink/ink175.xml"/><Relationship Id="rId171" Type="http://schemas.openxmlformats.org/officeDocument/2006/relationships/customXml" Target="../ink/ink186.xml"/><Relationship Id="rId192" Type="http://schemas.openxmlformats.org/officeDocument/2006/relationships/image" Target="../media/image205.png"/><Relationship Id="rId12" Type="http://schemas.openxmlformats.org/officeDocument/2006/relationships/customXml" Target="../ink/ink103.xml"/><Relationship Id="rId33" Type="http://schemas.openxmlformats.org/officeDocument/2006/relationships/image" Target="../media/image130.png"/><Relationship Id="rId108" Type="http://schemas.openxmlformats.org/officeDocument/2006/relationships/customXml" Target="../ink/ink152.xml"/><Relationship Id="rId129" Type="http://schemas.openxmlformats.org/officeDocument/2006/relationships/customXml" Target="../ink/ink164.xml"/><Relationship Id="rId54" Type="http://schemas.openxmlformats.org/officeDocument/2006/relationships/image" Target="../media/image139.png"/><Relationship Id="rId75" Type="http://schemas.openxmlformats.org/officeDocument/2006/relationships/customXml" Target="../ink/ink135.xml"/><Relationship Id="rId96" Type="http://schemas.openxmlformats.org/officeDocument/2006/relationships/customXml" Target="../ink/ink146.xml"/><Relationship Id="rId140" Type="http://schemas.openxmlformats.org/officeDocument/2006/relationships/customXml" Target="../ink/ink170.xml"/><Relationship Id="rId161" Type="http://schemas.openxmlformats.org/officeDocument/2006/relationships/image" Target="../media/image190.png"/><Relationship Id="rId182" Type="http://schemas.openxmlformats.org/officeDocument/2006/relationships/image" Target="../media/image200.png"/><Relationship Id="rId6" Type="http://schemas.openxmlformats.org/officeDocument/2006/relationships/customXml" Target="../ink/ink100.xml"/><Relationship Id="rId23" Type="http://schemas.openxmlformats.org/officeDocument/2006/relationships/image" Target="../media/image125.png"/><Relationship Id="rId119" Type="http://schemas.openxmlformats.org/officeDocument/2006/relationships/customXml" Target="../ink/ink159.xml"/><Relationship Id="rId44" Type="http://schemas.openxmlformats.org/officeDocument/2006/relationships/customXml" Target="../ink/ink119.xml"/><Relationship Id="rId65" Type="http://schemas.openxmlformats.org/officeDocument/2006/relationships/customXml" Target="../ink/ink130.xml"/><Relationship Id="rId86" Type="http://schemas.openxmlformats.org/officeDocument/2006/relationships/image" Target="../media/image155.png"/><Relationship Id="rId130" Type="http://schemas.openxmlformats.org/officeDocument/2006/relationships/image" Target="../media/image175.png"/><Relationship Id="rId151" Type="http://schemas.openxmlformats.org/officeDocument/2006/relationships/image" Target="../media/image185.png"/><Relationship Id="rId172" Type="http://schemas.openxmlformats.org/officeDocument/2006/relationships/image" Target="../media/image195.png"/><Relationship Id="rId193" Type="http://schemas.openxmlformats.org/officeDocument/2006/relationships/customXml" Target="../ink/ink197.xml"/><Relationship Id="rId13" Type="http://schemas.openxmlformats.org/officeDocument/2006/relationships/image" Target="../media/image120.png"/><Relationship Id="rId109" Type="http://schemas.openxmlformats.org/officeDocument/2006/relationships/image" Target="../media/image166.png"/><Relationship Id="rId34" Type="http://schemas.openxmlformats.org/officeDocument/2006/relationships/customXml" Target="../ink/ink114.xml"/><Relationship Id="rId50" Type="http://schemas.openxmlformats.org/officeDocument/2006/relationships/customXml" Target="../ink/ink122.xml"/><Relationship Id="rId55" Type="http://schemas.openxmlformats.org/officeDocument/2006/relationships/customXml" Target="../ink/ink125.xml"/><Relationship Id="rId76" Type="http://schemas.openxmlformats.org/officeDocument/2006/relationships/image" Target="../media/image150.png"/><Relationship Id="rId97" Type="http://schemas.openxmlformats.org/officeDocument/2006/relationships/image" Target="../media/image160.png"/><Relationship Id="rId104" Type="http://schemas.openxmlformats.org/officeDocument/2006/relationships/customXml" Target="../ink/ink150.xml"/><Relationship Id="rId120" Type="http://schemas.openxmlformats.org/officeDocument/2006/relationships/image" Target="../media/image170.png"/><Relationship Id="rId125" Type="http://schemas.openxmlformats.org/officeDocument/2006/relationships/customXml" Target="../ink/ink162.xml"/><Relationship Id="rId141" Type="http://schemas.openxmlformats.org/officeDocument/2006/relationships/image" Target="../media/image180.png"/><Relationship Id="rId146" Type="http://schemas.openxmlformats.org/officeDocument/2006/relationships/customXml" Target="../ink/ink173.xml"/><Relationship Id="rId167" Type="http://schemas.openxmlformats.org/officeDocument/2006/relationships/customXml" Target="../ink/ink184.xml"/><Relationship Id="rId188" Type="http://schemas.openxmlformats.org/officeDocument/2006/relationships/image" Target="../media/image203.png"/><Relationship Id="rId7" Type="http://schemas.openxmlformats.org/officeDocument/2006/relationships/image" Target="../media/image117.png"/><Relationship Id="rId71" Type="http://schemas.openxmlformats.org/officeDocument/2006/relationships/customXml" Target="../ink/ink133.xml"/><Relationship Id="rId92" Type="http://schemas.openxmlformats.org/officeDocument/2006/relationships/image" Target="../media/image158.png"/><Relationship Id="rId162" Type="http://schemas.openxmlformats.org/officeDocument/2006/relationships/customXml" Target="../ink/ink181.xml"/><Relationship Id="rId183" Type="http://schemas.openxmlformats.org/officeDocument/2006/relationships/customXml" Target="../ink/ink192.xml"/><Relationship Id="rId2" Type="http://schemas.openxmlformats.org/officeDocument/2006/relationships/customXml" Target="../ink/ink98.xml"/><Relationship Id="rId29" Type="http://schemas.openxmlformats.org/officeDocument/2006/relationships/image" Target="../media/image128.png"/><Relationship Id="rId24" Type="http://schemas.openxmlformats.org/officeDocument/2006/relationships/customXml" Target="../ink/ink109.xml"/><Relationship Id="rId40" Type="http://schemas.openxmlformats.org/officeDocument/2006/relationships/customXml" Target="../ink/ink117.xml"/><Relationship Id="rId45" Type="http://schemas.openxmlformats.org/officeDocument/2006/relationships/image" Target="../media/image50.png"/><Relationship Id="rId66" Type="http://schemas.openxmlformats.org/officeDocument/2006/relationships/image" Target="../media/image145.png"/><Relationship Id="rId87" Type="http://schemas.openxmlformats.org/officeDocument/2006/relationships/customXml" Target="../ink/ink141.xml"/><Relationship Id="rId110" Type="http://schemas.openxmlformats.org/officeDocument/2006/relationships/customXml" Target="../ink/ink153.xml"/><Relationship Id="rId115" Type="http://schemas.openxmlformats.org/officeDocument/2006/relationships/customXml" Target="../ink/ink156.xml"/><Relationship Id="rId131" Type="http://schemas.openxmlformats.org/officeDocument/2006/relationships/customXml" Target="../ink/ink165.xml"/><Relationship Id="rId136" Type="http://schemas.openxmlformats.org/officeDocument/2006/relationships/image" Target="../media/image178.png"/><Relationship Id="rId157" Type="http://schemas.openxmlformats.org/officeDocument/2006/relationships/image" Target="../media/image188.png"/><Relationship Id="rId178" Type="http://schemas.openxmlformats.org/officeDocument/2006/relationships/image" Target="../media/image198.png"/><Relationship Id="rId61" Type="http://schemas.openxmlformats.org/officeDocument/2006/relationships/customXml" Target="../ink/ink128.xml"/><Relationship Id="rId82" Type="http://schemas.openxmlformats.org/officeDocument/2006/relationships/image" Target="../media/image153.png"/><Relationship Id="rId152" Type="http://schemas.openxmlformats.org/officeDocument/2006/relationships/customXml" Target="../ink/ink176.xml"/><Relationship Id="rId173" Type="http://schemas.openxmlformats.org/officeDocument/2006/relationships/customXml" Target="../ink/ink187.xml"/><Relationship Id="rId194" Type="http://schemas.openxmlformats.org/officeDocument/2006/relationships/image" Target="../media/image206.png"/><Relationship Id="rId19" Type="http://schemas.openxmlformats.org/officeDocument/2006/relationships/image" Target="../media/image123.png"/><Relationship Id="rId14" Type="http://schemas.openxmlformats.org/officeDocument/2006/relationships/customXml" Target="../ink/ink104.xml"/><Relationship Id="rId30" Type="http://schemas.openxmlformats.org/officeDocument/2006/relationships/customXml" Target="../ink/ink112.xml"/><Relationship Id="rId35" Type="http://schemas.openxmlformats.org/officeDocument/2006/relationships/image" Target="../media/image131.png"/><Relationship Id="rId56" Type="http://schemas.openxmlformats.org/officeDocument/2006/relationships/image" Target="../media/image140.png"/><Relationship Id="rId77" Type="http://schemas.openxmlformats.org/officeDocument/2006/relationships/customXml" Target="../ink/ink136.xml"/><Relationship Id="rId100" Type="http://schemas.openxmlformats.org/officeDocument/2006/relationships/customXml" Target="../ink/ink148.xml"/><Relationship Id="rId105" Type="http://schemas.openxmlformats.org/officeDocument/2006/relationships/image" Target="../media/image164.png"/><Relationship Id="rId126" Type="http://schemas.openxmlformats.org/officeDocument/2006/relationships/image" Target="../media/image173.png"/><Relationship Id="rId147" Type="http://schemas.openxmlformats.org/officeDocument/2006/relationships/image" Target="../media/image183.png"/><Relationship Id="rId168" Type="http://schemas.openxmlformats.org/officeDocument/2006/relationships/image" Target="../media/image193.png"/><Relationship Id="rId8" Type="http://schemas.openxmlformats.org/officeDocument/2006/relationships/customXml" Target="../ink/ink101.xml"/><Relationship Id="rId51" Type="http://schemas.openxmlformats.org/officeDocument/2006/relationships/image" Target="../media/image138.png"/><Relationship Id="rId72" Type="http://schemas.openxmlformats.org/officeDocument/2006/relationships/image" Target="../media/image148.png"/><Relationship Id="rId93" Type="http://schemas.openxmlformats.org/officeDocument/2006/relationships/customXml" Target="../ink/ink144.xml"/><Relationship Id="rId98" Type="http://schemas.openxmlformats.org/officeDocument/2006/relationships/customXml" Target="../ink/ink147.xml"/><Relationship Id="rId121" Type="http://schemas.openxmlformats.org/officeDocument/2006/relationships/customXml" Target="../ink/ink160.xml"/><Relationship Id="rId142" Type="http://schemas.openxmlformats.org/officeDocument/2006/relationships/customXml" Target="../ink/ink171.xml"/><Relationship Id="rId163" Type="http://schemas.openxmlformats.org/officeDocument/2006/relationships/image" Target="../media/image191.png"/><Relationship Id="rId184" Type="http://schemas.openxmlformats.org/officeDocument/2006/relationships/image" Target="../media/image201.png"/><Relationship Id="rId189" Type="http://schemas.openxmlformats.org/officeDocument/2006/relationships/customXml" Target="../ink/ink195.xml"/><Relationship Id="rId3" Type="http://schemas.openxmlformats.org/officeDocument/2006/relationships/image" Target="../media/image115.png"/><Relationship Id="rId25" Type="http://schemas.openxmlformats.org/officeDocument/2006/relationships/image" Target="../media/image126.png"/><Relationship Id="rId46" Type="http://schemas.openxmlformats.org/officeDocument/2006/relationships/customXml" Target="../ink/ink120.xml"/><Relationship Id="rId67" Type="http://schemas.openxmlformats.org/officeDocument/2006/relationships/customXml" Target="../ink/ink131.xml"/><Relationship Id="rId116" Type="http://schemas.openxmlformats.org/officeDocument/2006/relationships/image" Target="../media/image169.png"/><Relationship Id="rId137" Type="http://schemas.openxmlformats.org/officeDocument/2006/relationships/customXml" Target="../ink/ink168.xml"/><Relationship Id="rId158" Type="http://schemas.openxmlformats.org/officeDocument/2006/relationships/customXml" Target="../ink/ink179.xml"/><Relationship Id="rId20" Type="http://schemas.openxmlformats.org/officeDocument/2006/relationships/customXml" Target="../ink/ink107.xml"/><Relationship Id="rId41" Type="http://schemas.openxmlformats.org/officeDocument/2006/relationships/image" Target="../media/image134.png"/><Relationship Id="rId62" Type="http://schemas.openxmlformats.org/officeDocument/2006/relationships/image" Target="../media/image143.png"/><Relationship Id="rId83" Type="http://schemas.openxmlformats.org/officeDocument/2006/relationships/customXml" Target="../ink/ink139.xml"/><Relationship Id="rId88" Type="http://schemas.openxmlformats.org/officeDocument/2006/relationships/image" Target="../media/image156.png"/><Relationship Id="rId111" Type="http://schemas.openxmlformats.org/officeDocument/2006/relationships/customXml" Target="../ink/ink154.xml"/><Relationship Id="rId132" Type="http://schemas.openxmlformats.org/officeDocument/2006/relationships/image" Target="../media/image176.png"/><Relationship Id="rId153" Type="http://schemas.openxmlformats.org/officeDocument/2006/relationships/image" Target="../media/image186.png"/><Relationship Id="rId174" Type="http://schemas.openxmlformats.org/officeDocument/2006/relationships/image" Target="../media/image196.png"/><Relationship Id="rId179" Type="http://schemas.openxmlformats.org/officeDocument/2006/relationships/customXml" Target="../ink/ink190.xml"/><Relationship Id="rId195" Type="http://schemas.openxmlformats.org/officeDocument/2006/relationships/customXml" Target="../ink/ink198.xml"/><Relationship Id="rId190" Type="http://schemas.openxmlformats.org/officeDocument/2006/relationships/image" Target="../media/image204.png"/><Relationship Id="rId15" Type="http://schemas.openxmlformats.org/officeDocument/2006/relationships/image" Target="../media/image121.png"/><Relationship Id="rId36" Type="http://schemas.openxmlformats.org/officeDocument/2006/relationships/customXml" Target="../ink/ink115.xml"/><Relationship Id="rId57" Type="http://schemas.openxmlformats.org/officeDocument/2006/relationships/customXml" Target="../ink/ink126.xml"/><Relationship Id="rId106" Type="http://schemas.openxmlformats.org/officeDocument/2006/relationships/customXml" Target="../ink/ink151.xml"/><Relationship Id="rId127" Type="http://schemas.openxmlformats.org/officeDocument/2006/relationships/customXml" Target="../ink/ink163.xml"/><Relationship Id="rId10" Type="http://schemas.openxmlformats.org/officeDocument/2006/relationships/customXml" Target="../ink/ink102.xml"/><Relationship Id="rId31" Type="http://schemas.openxmlformats.org/officeDocument/2006/relationships/image" Target="../media/image129.png"/><Relationship Id="rId52" Type="http://schemas.openxmlformats.org/officeDocument/2006/relationships/customXml" Target="../ink/ink123.xml"/><Relationship Id="rId73" Type="http://schemas.openxmlformats.org/officeDocument/2006/relationships/customXml" Target="../ink/ink134.xml"/><Relationship Id="rId78" Type="http://schemas.openxmlformats.org/officeDocument/2006/relationships/image" Target="../media/image151.png"/><Relationship Id="rId94" Type="http://schemas.openxmlformats.org/officeDocument/2006/relationships/image" Target="../media/image159.png"/><Relationship Id="rId99" Type="http://schemas.openxmlformats.org/officeDocument/2006/relationships/image" Target="../media/image161.png"/><Relationship Id="rId101" Type="http://schemas.openxmlformats.org/officeDocument/2006/relationships/image" Target="../media/image162.png"/><Relationship Id="rId122" Type="http://schemas.openxmlformats.org/officeDocument/2006/relationships/image" Target="../media/image171.png"/><Relationship Id="rId143" Type="http://schemas.openxmlformats.org/officeDocument/2006/relationships/image" Target="../media/image181.png"/><Relationship Id="rId148" Type="http://schemas.openxmlformats.org/officeDocument/2006/relationships/customXml" Target="../ink/ink174.xml"/><Relationship Id="rId164" Type="http://schemas.openxmlformats.org/officeDocument/2006/relationships/customXml" Target="../ink/ink182.xml"/><Relationship Id="rId169" Type="http://schemas.openxmlformats.org/officeDocument/2006/relationships/customXml" Target="../ink/ink185.xml"/><Relationship Id="rId185" Type="http://schemas.openxmlformats.org/officeDocument/2006/relationships/customXml" Target="../ink/ink193.xml"/><Relationship Id="rId4" Type="http://schemas.openxmlformats.org/officeDocument/2006/relationships/customXml" Target="../ink/ink99.xml"/><Relationship Id="rId9" Type="http://schemas.openxmlformats.org/officeDocument/2006/relationships/image" Target="../media/image118.png"/><Relationship Id="rId180" Type="http://schemas.openxmlformats.org/officeDocument/2006/relationships/image" Target="../media/image199.png"/><Relationship Id="rId26" Type="http://schemas.openxmlformats.org/officeDocument/2006/relationships/customXml" Target="../ink/ink110.xml"/><Relationship Id="rId47" Type="http://schemas.openxmlformats.org/officeDocument/2006/relationships/image" Target="../media/image136.png"/><Relationship Id="rId68" Type="http://schemas.openxmlformats.org/officeDocument/2006/relationships/image" Target="../media/image146.png"/><Relationship Id="rId89" Type="http://schemas.openxmlformats.org/officeDocument/2006/relationships/customXml" Target="../ink/ink142.xml"/><Relationship Id="rId112" Type="http://schemas.openxmlformats.org/officeDocument/2006/relationships/image" Target="../media/image167.png"/><Relationship Id="rId133" Type="http://schemas.openxmlformats.org/officeDocument/2006/relationships/customXml" Target="../ink/ink166.xml"/><Relationship Id="rId154" Type="http://schemas.openxmlformats.org/officeDocument/2006/relationships/customXml" Target="../ink/ink177.xml"/><Relationship Id="rId175" Type="http://schemas.openxmlformats.org/officeDocument/2006/relationships/customXml" Target="../ink/ink188.xml"/><Relationship Id="rId196" Type="http://schemas.openxmlformats.org/officeDocument/2006/relationships/image" Target="../media/image207.png"/><Relationship Id="rId16" Type="http://schemas.openxmlformats.org/officeDocument/2006/relationships/customXml" Target="../ink/ink105.xml"/><Relationship Id="rId37" Type="http://schemas.openxmlformats.org/officeDocument/2006/relationships/image" Target="../media/image132.png"/><Relationship Id="rId58" Type="http://schemas.openxmlformats.org/officeDocument/2006/relationships/image" Target="../media/image141.png"/><Relationship Id="rId79" Type="http://schemas.openxmlformats.org/officeDocument/2006/relationships/customXml" Target="../ink/ink137.xml"/><Relationship Id="rId102" Type="http://schemas.openxmlformats.org/officeDocument/2006/relationships/customXml" Target="../ink/ink149.xml"/><Relationship Id="rId123" Type="http://schemas.openxmlformats.org/officeDocument/2006/relationships/customXml" Target="../ink/ink161.xml"/><Relationship Id="rId144" Type="http://schemas.openxmlformats.org/officeDocument/2006/relationships/customXml" Target="../ink/ink172.xml"/><Relationship Id="rId90" Type="http://schemas.openxmlformats.org/officeDocument/2006/relationships/image" Target="../media/image157.png"/><Relationship Id="rId165" Type="http://schemas.openxmlformats.org/officeDocument/2006/relationships/customXml" Target="../ink/ink183.xml"/><Relationship Id="rId186" Type="http://schemas.openxmlformats.org/officeDocument/2006/relationships/image" Target="../media/image202.png"/><Relationship Id="rId27" Type="http://schemas.openxmlformats.org/officeDocument/2006/relationships/image" Target="../media/image127.png"/><Relationship Id="rId48" Type="http://schemas.openxmlformats.org/officeDocument/2006/relationships/customXml" Target="../ink/ink121.xml"/><Relationship Id="rId69" Type="http://schemas.openxmlformats.org/officeDocument/2006/relationships/customXml" Target="../ink/ink132.xml"/><Relationship Id="rId113" Type="http://schemas.openxmlformats.org/officeDocument/2006/relationships/customXml" Target="../ink/ink155.xml"/><Relationship Id="rId134" Type="http://schemas.openxmlformats.org/officeDocument/2006/relationships/image" Target="../media/image177.png"/><Relationship Id="rId80" Type="http://schemas.openxmlformats.org/officeDocument/2006/relationships/image" Target="../media/image152.png"/><Relationship Id="rId155" Type="http://schemas.openxmlformats.org/officeDocument/2006/relationships/image" Target="../media/image187.png"/><Relationship Id="rId176" Type="http://schemas.openxmlformats.org/officeDocument/2006/relationships/image" Target="../media/image197.png"/><Relationship Id="rId17" Type="http://schemas.openxmlformats.org/officeDocument/2006/relationships/image" Target="../media/image122.png"/><Relationship Id="rId38" Type="http://schemas.openxmlformats.org/officeDocument/2006/relationships/customXml" Target="../ink/ink116.xml"/><Relationship Id="rId59" Type="http://schemas.openxmlformats.org/officeDocument/2006/relationships/customXml" Target="../ink/ink127.xml"/><Relationship Id="rId103" Type="http://schemas.openxmlformats.org/officeDocument/2006/relationships/image" Target="../media/image163.png"/><Relationship Id="rId124" Type="http://schemas.openxmlformats.org/officeDocument/2006/relationships/image" Target="../media/image172.png"/><Relationship Id="rId70" Type="http://schemas.openxmlformats.org/officeDocument/2006/relationships/image" Target="../media/image147.png"/><Relationship Id="rId91" Type="http://schemas.openxmlformats.org/officeDocument/2006/relationships/customXml" Target="../ink/ink143.xml"/><Relationship Id="rId145" Type="http://schemas.openxmlformats.org/officeDocument/2006/relationships/image" Target="../media/image182.png"/><Relationship Id="rId166" Type="http://schemas.openxmlformats.org/officeDocument/2006/relationships/image" Target="../media/image192.png"/><Relationship Id="rId187" Type="http://schemas.openxmlformats.org/officeDocument/2006/relationships/customXml" Target="../ink/ink194.xml"/><Relationship Id="rId1" Type="http://schemas.openxmlformats.org/officeDocument/2006/relationships/slideLayout" Target="../slideLayouts/slideLayout2.xml"/><Relationship Id="rId28" Type="http://schemas.openxmlformats.org/officeDocument/2006/relationships/customXml" Target="../ink/ink111.xml"/><Relationship Id="rId49" Type="http://schemas.openxmlformats.org/officeDocument/2006/relationships/image" Target="../media/image137.png"/><Relationship Id="rId114" Type="http://schemas.openxmlformats.org/officeDocument/2006/relationships/image" Target="../media/image168.png"/><Relationship Id="rId60" Type="http://schemas.openxmlformats.org/officeDocument/2006/relationships/image" Target="../media/image142.png"/><Relationship Id="rId81" Type="http://schemas.openxmlformats.org/officeDocument/2006/relationships/customXml" Target="../ink/ink138.xml"/><Relationship Id="rId135" Type="http://schemas.openxmlformats.org/officeDocument/2006/relationships/customXml" Target="../ink/ink167.xml"/><Relationship Id="rId156" Type="http://schemas.openxmlformats.org/officeDocument/2006/relationships/customXml" Target="../ink/ink178.xml"/><Relationship Id="rId177" Type="http://schemas.openxmlformats.org/officeDocument/2006/relationships/customXml" Target="../ink/ink189.xml"/><Relationship Id="rId18" Type="http://schemas.openxmlformats.org/officeDocument/2006/relationships/customXml" Target="../ink/ink106.xml"/><Relationship Id="rId39" Type="http://schemas.openxmlformats.org/officeDocument/2006/relationships/image" Target="../media/image13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17" Type="http://schemas.openxmlformats.org/officeDocument/2006/relationships/customXml" Target="../ink/ink257.xml"/><Relationship Id="rId21" Type="http://schemas.openxmlformats.org/officeDocument/2006/relationships/customXml" Target="../ink/ink209.xml"/><Relationship Id="rId42" Type="http://schemas.openxmlformats.org/officeDocument/2006/relationships/image" Target="../media/image226.png"/><Relationship Id="rId47" Type="http://schemas.openxmlformats.org/officeDocument/2006/relationships/customXml" Target="../ink/ink222.xml"/><Relationship Id="rId63" Type="http://schemas.openxmlformats.org/officeDocument/2006/relationships/customXml" Target="../ink/ink230.xml"/><Relationship Id="rId68" Type="http://schemas.openxmlformats.org/officeDocument/2006/relationships/image" Target="../media/image239.png"/><Relationship Id="rId84" Type="http://schemas.openxmlformats.org/officeDocument/2006/relationships/image" Target="../media/image247.png"/><Relationship Id="rId89" Type="http://schemas.openxmlformats.org/officeDocument/2006/relationships/customXml" Target="../ink/ink243.xml"/><Relationship Id="rId112" Type="http://schemas.openxmlformats.org/officeDocument/2006/relationships/image" Target="../media/image261.png"/><Relationship Id="rId16" Type="http://schemas.openxmlformats.org/officeDocument/2006/relationships/image" Target="../media/image213.png"/><Relationship Id="rId107" Type="http://schemas.openxmlformats.org/officeDocument/2006/relationships/customXml" Target="../ink/ink252.xml"/><Relationship Id="rId11" Type="http://schemas.openxmlformats.org/officeDocument/2006/relationships/customXml" Target="../ink/ink204.xml"/><Relationship Id="rId32" Type="http://schemas.openxmlformats.org/officeDocument/2006/relationships/image" Target="../media/image221.png"/><Relationship Id="rId37" Type="http://schemas.openxmlformats.org/officeDocument/2006/relationships/customXml" Target="../ink/ink217.xml"/><Relationship Id="rId53" Type="http://schemas.openxmlformats.org/officeDocument/2006/relationships/customXml" Target="../ink/ink225.xml"/><Relationship Id="rId58" Type="http://schemas.openxmlformats.org/officeDocument/2006/relationships/image" Target="../media/image234.png"/><Relationship Id="rId74" Type="http://schemas.openxmlformats.org/officeDocument/2006/relationships/image" Target="../media/image242.png"/><Relationship Id="rId79" Type="http://schemas.openxmlformats.org/officeDocument/2006/relationships/customXml" Target="../ink/ink238.xml"/><Relationship Id="rId102" Type="http://schemas.openxmlformats.org/officeDocument/2006/relationships/image" Target="../media/image256.png"/><Relationship Id="rId123" Type="http://schemas.openxmlformats.org/officeDocument/2006/relationships/customXml" Target="../ink/ink260.xml"/><Relationship Id="rId128" Type="http://schemas.openxmlformats.org/officeDocument/2006/relationships/image" Target="../media/image269.png"/><Relationship Id="rId5" Type="http://schemas.openxmlformats.org/officeDocument/2006/relationships/customXml" Target="../ink/ink201.xml"/><Relationship Id="rId90" Type="http://schemas.openxmlformats.org/officeDocument/2006/relationships/image" Target="../media/image250.png"/><Relationship Id="rId95" Type="http://schemas.openxmlformats.org/officeDocument/2006/relationships/customXml" Target="../ink/ink246.xml"/><Relationship Id="rId22" Type="http://schemas.openxmlformats.org/officeDocument/2006/relationships/image" Target="../media/image216.png"/><Relationship Id="rId27" Type="http://schemas.openxmlformats.org/officeDocument/2006/relationships/customXml" Target="../ink/ink212.xml"/><Relationship Id="rId43" Type="http://schemas.openxmlformats.org/officeDocument/2006/relationships/customXml" Target="../ink/ink220.xml"/><Relationship Id="rId48" Type="http://schemas.openxmlformats.org/officeDocument/2006/relationships/image" Target="../media/image229.png"/><Relationship Id="rId64" Type="http://schemas.openxmlformats.org/officeDocument/2006/relationships/image" Target="../media/image237.png"/><Relationship Id="rId69" Type="http://schemas.openxmlformats.org/officeDocument/2006/relationships/customXml" Target="../ink/ink233.xml"/><Relationship Id="rId113" Type="http://schemas.openxmlformats.org/officeDocument/2006/relationships/customXml" Target="../ink/ink255.xml"/><Relationship Id="rId118" Type="http://schemas.openxmlformats.org/officeDocument/2006/relationships/image" Target="../media/image264.png"/><Relationship Id="rId80" Type="http://schemas.openxmlformats.org/officeDocument/2006/relationships/image" Target="../media/image245.png"/><Relationship Id="rId85" Type="http://schemas.openxmlformats.org/officeDocument/2006/relationships/customXml" Target="../ink/ink241.xml"/><Relationship Id="rId12" Type="http://schemas.openxmlformats.org/officeDocument/2006/relationships/image" Target="../media/image211.png"/><Relationship Id="rId17" Type="http://schemas.openxmlformats.org/officeDocument/2006/relationships/customXml" Target="../ink/ink207.xml"/><Relationship Id="rId33" Type="http://schemas.openxmlformats.org/officeDocument/2006/relationships/customXml" Target="../ink/ink215.xml"/><Relationship Id="rId38" Type="http://schemas.openxmlformats.org/officeDocument/2006/relationships/image" Target="../media/image224.png"/><Relationship Id="rId59" Type="http://schemas.openxmlformats.org/officeDocument/2006/relationships/customXml" Target="../ink/ink228.xml"/><Relationship Id="rId103" Type="http://schemas.openxmlformats.org/officeDocument/2006/relationships/customXml" Target="../ink/ink250.xml"/><Relationship Id="rId108" Type="http://schemas.openxmlformats.org/officeDocument/2006/relationships/image" Target="../media/image259.png"/><Relationship Id="rId124" Type="http://schemas.openxmlformats.org/officeDocument/2006/relationships/image" Target="../media/image267.png"/><Relationship Id="rId129" Type="http://schemas.openxmlformats.org/officeDocument/2006/relationships/customXml" Target="../ink/ink263.xml"/><Relationship Id="rId54" Type="http://schemas.openxmlformats.org/officeDocument/2006/relationships/image" Target="../media/image232.png"/><Relationship Id="rId70" Type="http://schemas.openxmlformats.org/officeDocument/2006/relationships/image" Target="../media/image240.png"/><Relationship Id="rId75" Type="http://schemas.openxmlformats.org/officeDocument/2006/relationships/customXml" Target="../ink/ink236.xml"/><Relationship Id="rId91" Type="http://schemas.openxmlformats.org/officeDocument/2006/relationships/customXml" Target="../ink/ink244.xml"/><Relationship Id="rId96" Type="http://schemas.openxmlformats.org/officeDocument/2006/relationships/image" Target="../media/image253.png"/><Relationship Id="rId1" Type="http://schemas.openxmlformats.org/officeDocument/2006/relationships/slideLayout" Target="../slideLayouts/slideLayout2.xml"/><Relationship Id="rId6" Type="http://schemas.openxmlformats.org/officeDocument/2006/relationships/image" Target="../media/image208.png"/><Relationship Id="rId23" Type="http://schemas.openxmlformats.org/officeDocument/2006/relationships/customXml" Target="../ink/ink210.xml"/><Relationship Id="rId28" Type="http://schemas.openxmlformats.org/officeDocument/2006/relationships/image" Target="../media/image219.png"/><Relationship Id="rId49" Type="http://schemas.openxmlformats.org/officeDocument/2006/relationships/customXml" Target="../ink/ink223.xml"/><Relationship Id="rId114" Type="http://schemas.openxmlformats.org/officeDocument/2006/relationships/image" Target="../media/image262.png"/><Relationship Id="rId119" Type="http://schemas.openxmlformats.org/officeDocument/2006/relationships/customXml" Target="../ink/ink258.xml"/><Relationship Id="rId44" Type="http://schemas.openxmlformats.org/officeDocument/2006/relationships/image" Target="../media/image227.png"/><Relationship Id="rId60" Type="http://schemas.openxmlformats.org/officeDocument/2006/relationships/image" Target="../media/image235.png"/><Relationship Id="rId65" Type="http://schemas.openxmlformats.org/officeDocument/2006/relationships/customXml" Target="../ink/ink231.xml"/><Relationship Id="rId81" Type="http://schemas.openxmlformats.org/officeDocument/2006/relationships/customXml" Target="../ink/ink239.xml"/><Relationship Id="rId86" Type="http://schemas.openxmlformats.org/officeDocument/2006/relationships/image" Target="../media/image248.png"/><Relationship Id="rId130" Type="http://schemas.openxmlformats.org/officeDocument/2006/relationships/image" Target="../media/image59.png"/><Relationship Id="rId13" Type="http://schemas.openxmlformats.org/officeDocument/2006/relationships/customXml" Target="../ink/ink205.xml"/><Relationship Id="rId18" Type="http://schemas.openxmlformats.org/officeDocument/2006/relationships/image" Target="../media/image214.png"/><Relationship Id="rId39" Type="http://schemas.openxmlformats.org/officeDocument/2006/relationships/customXml" Target="../ink/ink218.xml"/><Relationship Id="rId109" Type="http://schemas.openxmlformats.org/officeDocument/2006/relationships/customXml" Target="../ink/ink253.xml"/><Relationship Id="rId34" Type="http://schemas.openxmlformats.org/officeDocument/2006/relationships/image" Target="../media/image222.png"/><Relationship Id="rId50" Type="http://schemas.openxmlformats.org/officeDocument/2006/relationships/image" Target="../media/image230.png"/><Relationship Id="rId55" Type="http://schemas.openxmlformats.org/officeDocument/2006/relationships/customXml" Target="../ink/ink226.xml"/><Relationship Id="rId76" Type="http://schemas.openxmlformats.org/officeDocument/2006/relationships/image" Target="../media/image243.png"/><Relationship Id="rId97" Type="http://schemas.openxmlformats.org/officeDocument/2006/relationships/customXml" Target="../ink/ink247.xml"/><Relationship Id="rId104" Type="http://schemas.openxmlformats.org/officeDocument/2006/relationships/image" Target="../media/image257.png"/><Relationship Id="rId120" Type="http://schemas.openxmlformats.org/officeDocument/2006/relationships/image" Target="../media/image265.png"/><Relationship Id="rId125" Type="http://schemas.openxmlformats.org/officeDocument/2006/relationships/customXml" Target="../ink/ink261.xml"/><Relationship Id="rId7" Type="http://schemas.openxmlformats.org/officeDocument/2006/relationships/customXml" Target="../ink/ink202.xml"/><Relationship Id="rId71" Type="http://schemas.openxmlformats.org/officeDocument/2006/relationships/customXml" Target="../ink/ink234.xml"/><Relationship Id="rId92" Type="http://schemas.openxmlformats.org/officeDocument/2006/relationships/image" Target="../media/image251.png"/><Relationship Id="rId2" Type="http://schemas.openxmlformats.org/officeDocument/2006/relationships/customXml" Target="../ink/ink199.xml"/><Relationship Id="rId29" Type="http://schemas.openxmlformats.org/officeDocument/2006/relationships/customXml" Target="../ink/ink213.xml"/><Relationship Id="rId24" Type="http://schemas.openxmlformats.org/officeDocument/2006/relationships/image" Target="../media/image217.png"/><Relationship Id="rId40" Type="http://schemas.openxmlformats.org/officeDocument/2006/relationships/image" Target="../media/image225.png"/><Relationship Id="rId45" Type="http://schemas.openxmlformats.org/officeDocument/2006/relationships/customXml" Target="../ink/ink221.xml"/><Relationship Id="rId66" Type="http://schemas.openxmlformats.org/officeDocument/2006/relationships/image" Target="../media/image238.png"/><Relationship Id="rId87" Type="http://schemas.openxmlformats.org/officeDocument/2006/relationships/customXml" Target="../ink/ink242.xml"/><Relationship Id="rId110" Type="http://schemas.openxmlformats.org/officeDocument/2006/relationships/image" Target="../media/image260.png"/><Relationship Id="rId115" Type="http://schemas.openxmlformats.org/officeDocument/2006/relationships/customXml" Target="../ink/ink256.xml"/><Relationship Id="rId61" Type="http://schemas.openxmlformats.org/officeDocument/2006/relationships/customXml" Target="../ink/ink229.xml"/><Relationship Id="rId82" Type="http://schemas.openxmlformats.org/officeDocument/2006/relationships/image" Target="../media/image246.png"/><Relationship Id="rId19" Type="http://schemas.openxmlformats.org/officeDocument/2006/relationships/customXml" Target="../ink/ink208.xml"/><Relationship Id="rId14" Type="http://schemas.openxmlformats.org/officeDocument/2006/relationships/image" Target="../media/image212.png"/><Relationship Id="rId30" Type="http://schemas.openxmlformats.org/officeDocument/2006/relationships/image" Target="../media/image220.png"/><Relationship Id="rId35" Type="http://schemas.openxmlformats.org/officeDocument/2006/relationships/customXml" Target="../ink/ink216.xml"/><Relationship Id="rId56" Type="http://schemas.openxmlformats.org/officeDocument/2006/relationships/image" Target="../media/image233.png"/><Relationship Id="rId77" Type="http://schemas.openxmlformats.org/officeDocument/2006/relationships/customXml" Target="../ink/ink237.xml"/><Relationship Id="rId100" Type="http://schemas.openxmlformats.org/officeDocument/2006/relationships/image" Target="../media/image255.png"/><Relationship Id="rId105" Type="http://schemas.openxmlformats.org/officeDocument/2006/relationships/customXml" Target="../ink/ink251.xml"/><Relationship Id="rId126" Type="http://schemas.openxmlformats.org/officeDocument/2006/relationships/image" Target="../media/image268.png"/><Relationship Id="rId8" Type="http://schemas.openxmlformats.org/officeDocument/2006/relationships/image" Target="../media/image209.png"/><Relationship Id="rId51" Type="http://schemas.openxmlformats.org/officeDocument/2006/relationships/customXml" Target="../ink/ink224.xml"/><Relationship Id="rId72" Type="http://schemas.openxmlformats.org/officeDocument/2006/relationships/image" Target="../media/image241.png"/><Relationship Id="rId93" Type="http://schemas.openxmlformats.org/officeDocument/2006/relationships/customXml" Target="../ink/ink245.xml"/><Relationship Id="rId98" Type="http://schemas.openxmlformats.org/officeDocument/2006/relationships/image" Target="../media/image254.png"/><Relationship Id="rId121" Type="http://schemas.openxmlformats.org/officeDocument/2006/relationships/customXml" Target="../ink/ink259.xml"/><Relationship Id="rId3" Type="http://schemas.openxmlformats.org/officeDocument/2006/relationships/image" Target="../media/image50.png"/><Relationship Id="rId25" Type="http://schemas.openxmlformats.org/officeDocument/2006/relationships/customXml" Target="../ink/ink211.xml"/><Relationship Id="rId46" Type="http://schemas.openxmlformats.org/officeDocument/2006/relationships/image" Target="../media/image228.png"/><Relationship Id="rId67" Type="http://schemas.openxmlformats.org/officeDocument/2006/relationships/customXml" Target="../ink/ink232.xml"/><Relationship Id="rId116" Type="http://schemas.openxmlformats.org/officeDocument/2006/relationships/image" Target="../media/image263.png"/><Relationship Id="rId20" Type="http://schemas.openxmlformats.org/officeDocument/2006/relationships/image" Target="../media/image215.png"/><Relationship Id="rId41" Type="http://schemas.openxmlformats.org/officeDocument/2006/relationships/customXml" Target="../ink/ink219.xml"/><Relationship Id="rId62" Type="http://schemas.openxmlformats.org/officeDocument/2006/relationships/image" Target="../media/image236.png"/><Relationship Id="rId83" Type="http://schemas.openxmlformats.org/officeDocument/2006/relationships/customXml" Target="../ink/ink240.xml"/><Relationship Id="rId88" Type="http://schemas.openxmlformats.org/officeDocument/2006/relationships/image" Target="../media/image249.png"/><Relationship Id="rId111" Type="http://schemas.openxmlformats.org/officeDocument/2006/relationships/customXml" Target="../ink/ink254.xml"/><Relationship Id="rId15" Type="http://schemas.openxmlformats.org/officeDocument/2006/relationships/customXml" Target="../ink/ink206.xml"/><Relationship Id="rId36" Type="http://schemas.openxmlformats.org/officeDocument/2006/relationships/image" Target="../media/image223.png"/><Relationship Id="rId57" Type="http://schemas.openxmlformats.org/officeDocument/2006/relationships/customXml" Target="../ink/ink227.xml"/><Relationship Id="rId106" Type="http://schemas.openxmlformats.org/officeDocument/2006/relationships/image" Target="../media/image258.png"/><Relationship Id="rId127" Type="http://schemas.openxmlformats.org/officeDocument/2006/relationships/customXml" Target="../ink/ink262.xml"/><Relationship Id="rId10" Type="http://schemas.openxmlformats.org/officeDocument/2006/relationships/image" Target="../media/image210.png"/><Relationship Id="rId31" Type="http://schemas.openxmlformats.org/officeDocument/2006/relationships/customXml" Target="../ink/ink214.xml"/><Relationship Id="rId52" Type="http://schemas.openxmlformats.org/officeDocument/2006/relationships/image" Target="../media/image231.png"/><Relationship Id="rId73" Type="http://schemas.openxmlformats.org/officeDocument/2006/relationships/customXml" Target="../ink/ink235.xml"/><Relationship Id="rId78" Type="http://schemas.openxmlformats.org/officeDocument/2006/relationships/image" Target="../media/image244.png"/><Relationship Id="rId94" Type="http://schemas.openxmlformats.org/officeDocument/2006/relationships/image" Target="../media/image252.png"/><Relationship Id="rId99" Type="http://schemas.openxmlformats.org/officeDocument/2006/relationships/customXml" Target="../ink/ink248.xml"/><Relationship Id="rId101" Type="http://schemas.openxmlformats.org/officeDocument/2006/relationships/customXml" Target="../ink/ink249.xml"/><Relationship Id="rId122" Type="http://schemas.openxmlformats.org/officeDocument/2006/relationships/image" Target="../media/image266.png"/><Relationship Id="rId4" Type="http://schemas.openxmlformats.org/officeDocument/2006/relationships/customXml" Target="../ink/ink200.xml"/><Relationship Id="rId9" Type="http://schemas.openxmlformats.org/officeDocument/2006/relationships/customXml" Target="../ink/ink203.xml"/><Relationship Id="rId26" Type="http://schemas.openxmlformats.org/officeDocument/2006/relationships/image" Target="../media/image218.png"/></Relationships>
</file>

<file path=ppt/slides/_rels/slide55.xml.rels><?xml version="1.0" encoding="UTF-8" standalone="yes"?>
<Relationships xmlns="http://schemas.openxmlformats.org/package/2006/relationships"><Relationship Id="rId117" Type="http://schemas.openxmlformats.org/officeDocument/2006/relationships/image" Target="../media/image326.png"/><Relationship Id="rId21" Type="http://schemas.openxmlformats.org/officeDocument/2006/relationships/image" Target="../media/image279.png"/><Relationship Id="rId42" Type="http://schemas.openxmlformats.org/officeDocument/2006/relationships/customXml" Target="../ink/ink284.xml"/><Relationship Id="rId63" Type="http://schemas.openxmlformats.org/officeDocument/2006/relationships/image" Target="../media/image300.png"/><Relationship Id="rId84" Type="http://schemas.openxmlformats.org/officeDocument/2006/relationships/customXml" Target="../ink/ink305.xml"/><Relationship Id="rId138" Type="http://schemas.openxmlformats.org/officeDocument/2006/relationships/customXml" Target="../ink/ink332.xml"/><Relationship Id="rId107" Type="http://schemas.openxmlformats.org/officeDocument/2006/relationships/image" Target="../media/image321.png"/><Relationship Id="rId11" Type="http://schemas.openxmlformats.org/officeDocument/2006/relationships/image" Target="../media/image274.png"/><Relationship Id="rId32" Type="http://schemas.openxmlformats.org/officeDocument/2006/relationships/customXml" Target="../ink/ink279.xml"/><Relationship Id="rId53" Type="http://schemas.openxmlformats.org/officeDocument/2006/relationships/image" Target="../media/image295.png"/><Relationship Id="rId74" Type="http://schemas.openxmlformats.org/officeDocument/2006/relationships/customXml" Target="../ink/ink300.xml"/><Relationship Id="rId128" Type="http://schemas.openxmlformats.org/officeDocument/2006/relationships/customXml" Target="../ink/ink327.xml"/><Relationship Id="rId149" Type="http://schemas.openxmlformats.org/officeDocument/2006/relationships/image" Target="../media/image342.png"/><Relationship Id="rId5" Type="http://schemas.openxmlformats.org/officeDocument/2006/relationships/image" Target="../media/image271.png"/><Relationship Id="rId95" Type="http://schemas.openxmlformats.org/officeDocument/2006/relationships/image" Target="../media/image316.png"/><Relationship Id="rId22" Type="http://schemas.openxmlformats.org/officeDocument/2006/relationships/customXml" Target="../ink/ink274.xml"/><Relationship Id="rId27" Type="http://schemas.openxmlformats.org/officeDocument/2006/relationships/image" Target="../media/image282.png"/><Relationship Id="rId43" Type="http://schemas.openxmlformats.org/officeDocument/2006/relationships/image" Target="../media/image290.png"/><Relationship Id="rId48" Type="http://schemas.openxmlformats.org/officeDocument/2006/relationships/customXml" Target="../ink/ink287.xml"/><Relationship Id="rId64" Type="http://schemas.openxmlformats.org/officeDocument/2006/relationships/customXml" Target="../ink/ink295.xml"/><Relationship Id="rId69" Type="http://schemas.openxmlformats.org/officeDocument/2006/relationships/image" Target="../media/image303.png"/><Relationship Id="rId113" Type="http://schemas.openxmlformats.org/officeDocument/2006/relationships/image" Target="../media/image324.png"/><Relationship Id="rId118" Type="http://schemas.openxmlformats.org/officeDocument/2006/relationships/customXml" Target="../ink/ink322.xml"/><Relationship Id="rId134" Type="http://schemas.openxmlformats.org/officeDocument/2006/relationships/customXml" Target="../ink/ink330.xml"/><Relationship Id="rId139" Type="http://schemas.openxmlformats.org/officeDocument/2006/relationships/image" Target="../media/image337.png"/><Relationship Id="rId80" Type="http://schemas.openxmlformats.org/officeDocument/2006/relationships/customXml" Target="../ink/ink303.xml"/><Relationship Id="rId85" Type="http://schemas.openxmlformats.org/officeDocument/2006/relationships/image" Target="../media/image311.png"/><Relationship Id="rId150" Type="http://schemas.openxmlformats.org/officeDocument/2006/relationships/customXml" Target="../ink/ink338.xml"/><Relationship Id="rId12" Type="http://schemas.openxmlformats.org/officeDocument/2006/relationships/customXml" Target="../ink/ink269.xml"/><Relationship Id="rId17" Type="http://schemas.openxmlformats.org/officeDocument/2006/relationships/image" Target="../media/image277.png"/><Relationship Id="rId33" Type="http://schemas.openxmlformats.org/officeDocument/2006/relationships/image" Target="../media/image285.png"/><Relationship Id="rId38" Type="http://schemas.openxmlformats.org/officeDocument/2006/relationships/customXml" Target="../ink/ink282.xml"/><Relationship Id="rId59" Type="http://schemas.openxmlformats.org/officeDocument/2006/relationships/image" Target="../media/image298.png"/><Relationship Id="rId103" Type="http://schemas.openxmlformats.org/officeDocument/2006/relationships/image" Target="../media/image320.png"/><Relationship Id="rId108" Type="http://schemas.openxmlformats.org/officeDocument/2006/relationships/customXml" Target="../ink/ink317.xml"/><Relationship Id="rId124" Type="http://schemas.openxmlformats.org/officeDocument/2006/relationships/customXml" Target="../ink/ink325.xml"/><Relationship Id="rId129" Type="http://schemas.openxmlformats.org/officeDocument/2006/relationships/image" Target="../media/image332.png"/><Relationship Id="rId54" Type="http://schemas.openxmlformats.org/officeDocument/2006/relationships/customXml" Target="../ink/ink290.xml"/><Relationship Id="rId70" Type="http://schemas.openxmlformats.org/officeDocument/2006/relationships/customXml" Target="../ink/ink298.xml"/><Relationship Id="rId75" Type="http://schemas.openxmlformats.org/officeDocument/2006/relationships/image" Target="../media/image306.png"/><Relationship Id="rId91" Type="http://schemas.openxmlformats.org/officeDocument/2006/relationships/image" Target="../media/image314.png"/><Relationship Id="rId96" Type="http://schemas.openxmlformats.org/officeDocument/2006/relationships/customXml" Target="../ink/ink311.xml"/><Relationship Id="rId140" Type="http://schemas.openxmlformats.org/officeDocument/2006/relationships/customXml" Target="../ink/ink333.xml"/><Relationship Id="rId145"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customXml" Target="../ink/ink266.xml"/><Relationship Id="rId23" Type="http://schemas.openxmlformats.org/officeDocument/2006/relationships/image" Target="../media/image280.png"/><Relationship Id="rId28" Type="http://schemas.openxmlformats.org/officeDocument/2006/relationships/customXml" Target="../ink/ink277.xml"/><Relationship Id="rId49" Type="http://schemas.openxmlformats.org/officeDocument/2006/relationships/image" Target="../media/image293.png"/><Relationship Id="rId114" Type="http://schemas.openxmlformats.org/officeDocument/2006/relationships/customXml" Target="../ink/ink320.xml"/><Relationship Id="rId119" Type="http://schemas.openxmlformats.org/officeDocument/2006/relationships/image" Target="../media/image327.png"/><Relationship Id="rId44" Type="http://schemas.openxmlformats.org/officeDocument/2006/relationships/customXml" Target="../ink/ink285.xml"/><Relationship Id="rId60" Type="http://schemas.openxmlformats.org/officeDocument/2006/relationships/customXml" Target="../ink/ink293.xml"/><Relationship Id="rId65" Type="http://schemas.openxmlformats.org/officeDocument/2006/relationships/image" Target="../media/image301.png"/><Relationship Id="rId81" Type="http://schemas.openxmlformats.org/officeDocument/2006/relationships/image" Target="../media/image309.png"/><Relationship Id="rId86" Type="http://schemas.openxmlformats.org/officeDocument/2006/relationships/customXml" Target="../ink/ink306.xml"/><Relationship Id="rId130" Type="http://schemas.openxmlformats.org/officeDocument/2006/relationships/customXml" Target="../ink/ink328.xml"/><Relationship Id="rId135" Type="http://schemas.openxmlformats.org/officeDocument/2006/relationships/image" Target="../media/image335.png"/><Relationship Id="rId151" Type="http://schemas.openxmlformats.org/officeDocument/2006/relationships/image" Target="../media/image343.png"/><Relationship Id="rId13" Type="http://schemas.openxmlformats.org/officeDocument/2006/relationships/image" Target="../media/image275.png"/><Relationship Id="rId18" Type="http://schemas.openxmlformats.org/officeDocument/2006/relationships/customXml" Target="../ink/ink272.xml"/><Relationship Id="rId39" Type="http://schemas.openxmlformats.org/officeDocument/2006/relationships/image" Target="../media/image288.png"/><Relationship Id="rId109" Type="http://schemas.openxmlformats.org/officeDocument/2006/relationships/image" Target="../media/image322.png"/><Relationship Id="rId34" Type="http://schemas.openxmlformats.org/officeDocument/2006/relationships/customXml" Target="../ink/ink280.xml"/><Relationship Id="rId50" Type="http://schemas.openxmlformats.org/officeDocument/2006/relationships/customXml" Target="../ink/ink288.xml"/><Relationship Id="rId55" Type="http://schemas.openxmlformats.org/officeDocument/2006/relationships/image" Target="../media/image296.png"/><Relationship Id="rId76" Type="http://schemas.openxmlformats.org/officeDocument/2006/relationships/customXml" Target="../ink/ink301.xml"/><Relationship Id="rId97" Type="http://schemas.openxmlformats.org/officeDocument/2006/relationships/image" Target="../media/image317.png"/><Relationship Id="rId104" Type="http://schemas.openxmlformats.org/officeDocument/2006/relationships/customXml" Target="../ink/ink315.xml"/><Relationship Id="rId120" Type="http://schemas.openxmlformats.org/officeDocument/2006/relationships/customXml" Target="../ink/ink323.xml"/><Relationship Id="rId125" Type="http://schemas.openxmlformats.org/officeDocument/2006/relationships/image" Target="../media/image330.png"/><Relationship Id="rId141" Type="http://schemas.openxmlformats.org/officeDocument/2006/relationships/image" Target="../media/image338.png"/><Relationship Id="rId146" Type="http://schemas.openxmlformats.org/officeDocument/2006/relationships/customXml" Target="../ink/ink336.xml"/><Relationship Id="rId7" Type="http://schemas.openxmlformats.org/officeDocument/2006/relationships/image" Target="../media/image272.png"/><Relationship Id="rId71" Type="http://schemas.openxmlformats.org/officeDocument/2006/relationships/image" Target="../media/image304.png"/><Relationship Id="rId92" Type="http://schemas.openxmlformats.org/officeDocument/2006/relationships/customXml" Target="../ink/ink309.xml"/><Relationship Id="rId2" Type="http://schemas.openxmlformats.org/officeDocument/2006/relationships/customXml" Target="../ink/ink264.xml"/><Relationship Id="rId29" Type="http://schemas.openxmlformats.org/officeDocument/2006/relationships/image" Target="../media/image283.png"/><Relationship Id="rId24" Type="http://schemas.openxmlformats.org/officeDocument/2006/relationships/customXml" Target="../ink/ink275.xml"/><Relationship Id="rId40" Type="http://schemas.openxmlformats.org/officeDocument/2006/relationships/customXml" Target="../ink/ink283.xml"/><Relationship Id="rId45" Type="http://schemas.openxmlformats.org/officeDocument/2006/relationships/image" Target="../media/image291.png"/><Relationship Id="rId66" Type="http://schemas.openxmlformats.org/officeDocument/2006/relationships/customXml" Target="../ink/ink296.xml"/><Relationship Id="rId87" Type="http://schemas.openxmlformats.org/officeDocument/2006/relationships/image" Target="../media/image312.png"/><Relationship Id="rId110" Type="http://schemas.openxmlformats.org/officeDocument/2006/relationships/customXml" Target="../ink/ink318.xml"/><Relationship Id="rId115" Type="http://schemas.openxmlformats.org/officeDocument/2006/relationships/image" Target="../media/image325.png"/><Relationship Id="rId131" Type="http://schemas.openxmlformats.org/officeDocument/2006/relationships/image" Target="../media/image333.png"/><Relationship Id="rId136" Type="http://schemas.openxmlformats.org/officeDocument/2006/relationships/customXml" Target="../ink/ink331.xml"/><Relationship Id="rId61" Type="http://schemas.openxmlformats.org/officeDocument/2006/relationships/image" Target="../media/image299.png"/><Relationship Id="rId82" Type="http://schemas.openxmlformats.org/officeDocument/2006/relationships/customXml" Target="../ink/ink304.xml"/><Relationship Id="rId19" Type="http://schemas.openxmlformats.org/officeDocument/2006/relationships/image" Target="../media/image278.png"/><Relationship Id="rId14" Type="http://schemas.openxmlformats.org/officeDocument/2006/relationships/customXml" Target="../ink/ink270.xml"/><Relationship Id="rId30" Type="http://schemas.openxmlformats.org/officeDocument/2006/relationships/customXml" Target="../ink/ink278.xml"/><Relationship Id="rId35" Type="http://schemas.openxmlformats.org/officeDocument/2006/relationships/image" Target="../media/image286.png"/><Relationship Id="rId56" Type="http://schemas.openxmlformats.org/officeDocument/2006/relationships/customXml" Target="../ink/ink291.xml"/><Relationship Id="rId77" Type="http://schemas.openxmlformats.org/officeDocument/2006/relationships/image" Target="../media/image307.png"/><Relationship Id="rId100" Type="http://schemas.openxmlformats.org/officeDocument/2006/relationships/customXml" Target="../ink/ink313.xml"/><Relationship Id="rId105" Type="http://schemas.openxmlformats.org/officeDocument/2006/relationships/image" Target="../media/image50.png"/><Relationship Id="rId126" Type="http://schemas.openxmlformats.org/officeDocument/2006/relationships/customXml" Target="../ink/ink326.xml"/><Relationship Id="rId147" Type="http://schemas.openxmlformats.org/officeDocument/2006/relationships/image" Target="../media/image341.png"/><Relationship Id="rId8" Type="http://schemas.openxmlformats.org/officeDocument/2006/relationships/customXml" Target="../ink/ink267.xml"/><Relationship Id="rId51" Type="http://schemas.openxmlformats.org/officeDocument/2006/relationships/image" Target="../media/image294.png"/><Relationship Id="rId72" Type="http://schemas.openxmlformats.org/officeDocument/2006/relationships/customXml" Target="../ink/ink299.xml"/><Relationship Id="rId93" Type="http://schemas.openxmlformats.org/officeDocument/2006/relationships/image" Target="../media/image315.png"/><Relationship Id="rId98" Type="http://schemas.openxmlformats.org/officeDocument/2006/relationships/customXml" Target="../ink/ink312.xml"/><Relationship Id="rId121" Type="http://schemas.openxmlformats.org/officeDocument/2006/relationships/image" Target="../media/image328.png"/><Relationship Id="rId142" Type="http://schemas.openxmlformats.org/officeDocument/2006/relationships/customXml" Target="../ink/ink334.xml"/><Relationship Id="rId3" Type="http://schemas.openxmlformats.org/officeDocument/2006/relationships/image" Target="../media/image270.png"/><Relationship Id="rId25" Type="http://schemas.openxmlformats.org/officeDocument/2006/relationships/image" Target="../media/image281.png"/><Relationship Id="rId46" Type="http://schemas.openxmlformats.org/officeDocument/2006/relationships/customXml" Target="../ink/ink286.xml"/><Relationship Id="rId67" Type="http://schemas.openxmlformats.org/officeDocument/2006/relationships/image" Target="../media/image302.png"/><Relationship Id="rId116" Type="http://schemas.openxmlformats.org/officeDocument/2006/relationships/customXml" Target="../ink/ink321.xml"/><Relationship Id="rId137" Type="http://schemas.openxmlformats.org/officeDocument/2006/relationships/image" Target="../media/image336.png"/><Relationship Id="rId20" Type="http://schemas.openxmlformats.org/officeDocument/2006/relationships/customXml" Target="../ink/ink273.xml"/><Relationship Id="rId41" Type="http://schemas.openxmlformats.org/officeDocument/2006/relationships/image" Target="../media/image289.png"/><Relationship Id="rId62" Type="http://schemas.openxmlformats.org/officeDocument/2006/relationships/customXml" Target="../ink/ink294.xml"/><Relationship Id="rId83" Type="http://schemas.openxmlformats.org/officeDocument/2006/relationships/image" Target="../media/image310.png"/><Relationship Id="rId88" Type="http://schemas.openxmlformats.org/officeDocument/2006/relationships/customXml" Target="../ink/ink307.xml"/><Relationship Id="rId111" Type="http://schemas.openxmlformats.org/officeDocument/2006/relationships/image" Target="../media/image323.png"/><Relationship Id="rId132" Type="http://schemas.openxmlformats.org/officeDocument/2006/relationships/customXml" Target="../ink/ink329.xml"/><Relationship Id="rId15" Type="http://schemas.openxmlformats.org/officeDocument/2006/relationships/image" Target="../media/image276.png"/><Relationship Id="rId36" Type="http://schemas.openxmlformats.org/officeDocument/2006/relationships/customXml" Target="../ink/ink281.xml"/><Relationship Id="rId57" Type="http://schemas.openxmlformats.org/officeDocument/2006/relationships/image" Target="../media/image297.png"/><Relationship Id="rId106" Type="http://schemas.openxmlformats.org/officeDocument/2006/relationships/customXml" Target="../ink/ink316.xml"/><Relationship Id="rId127" Type="http://schemas.openxmlformats.org/officeDocument/2006/relationships/image" Target="../media/image331.png"/><Relationship Id="rId10" Type="http://schemas.openxmlformats.org/officeDocument/2006/relationships/customXml" Target="../ink/ink268.xml"/><Relationship Id="rId31" Type="http://schemas.openxmlformats.org/officeDocument/2006/relationships/image" Target="../media/image284.png"/><Relationship Id="rId52" Type="http://schemas.openxmlformats.org/officeDocument/2006/relationships/customXml" Target="../ink/ink289.xml"/><Relationship Id="rId73" Type="http://schemas.openxmlformats.org/officeDocument/2006/relationships/image" Target="../media/image305.png"/><Relationship Id="rId78" Type="http://schemas.openxmlformats.org/officeDocument/2006/relationships/customXml" Target="../ink/ink302.xml"/><Relationship Id="rId94" Type="http://schemas.openxmlformats.org/officeDocument/2006/relationships/customXml" Target="../ink/ink310.xml"/><Relationship Id="rId99" Type="http://schemas.openxmlformats.org/officeDocument/2006/relationships/image" Target="../media/image318.png"/><Relationship Id="rId101" Type="http://schemas.openxmlformats.org/officeDocument/2006/relationships/image" Target="../media/image319.png"/><Relationship Id="rId122" Type="http://schemas.openxmlformats.org/officeDocument/2006/relationships/customXml" Target="../ink/ink324.xml"/><Relationship Id="rId143" Type="http://schemas.openxmlformats.org/officeDocument/2006/relationships/image" Target="../media/image339.png"/><Relationship Id="rId148" Type="http://schemas.openxmlformats.org/officeDocument/2006/relationships/customXml" Target="../ink/ink337.xml"/><Relationship Id="rId4" Type="http://schemas.openxmlformats.org/officeDocument/2006/relationships/customXml" Target="../ink/ink265.xml"/><Relationship Id="rId9" Type="http://schemas.openxmlformats.org/officeDocument/2006/relationships/image" Target="../media/image273.png"/><Relationship Id="rId26" Type="http://schemas.openxmlformats.org/officeDocument/2006/relationships/customXml" Target="../ink/ink276.xml"/><Relationship Id="rId47" Type="http://schemas.openxmlformats.org/officeDocument/2006/relationships/image" Target="../media/image292.png"/><Relationship Id="rId68" Type="http://schemas.openxmlformats.org/officeDocument/2006/relationships/customXml" Target="../ink/ink297.xml"/><Relationship Id="rId89" Type="http://schemas.openxmlformats.org/officeDocument/2006/relationships/image" Target="../media/image313.png"/><Relationship Id="rId112" Type="http://schemas.openxmlformats.org/officeDocument/2006/relationships/customXml" Target="../ink/ink319.xml"/><Relationship Id="rId133" Type="http://schemas.openxmlformats.org/officeDocument/2006/relationships/image" Target="../media/image334.png"/><Relationship Id="rId16" Type="http://schemas.openxmlformats.org/officeDocument/2006/relationships/customXml" Target="../ink/ink271.xml"/><Relationship Id="rId37" Type="http://schemas.openxmlformats.org/officeDocument/2006/relationships/image" Target="../media/image287.png"/><Relationship Id="rId58" Type="http://schemas.openxmlformats.org/officeDocument/2006/relationships/customXml" Target="../ink/ink292.xml"/><Relationship Id="rId79" Type="http://schemas.openxmlformats.org/officeDocument/2006/relationships/image" Target="../media/image308.png"/><Relationship Id="rId102" Type="http://schemas.openxmlformats.org/officeDocument/2006/relationships/customXml" Target="../ink/ink314.xml"/><Relationship Id="rId123" Type="http://schemas.openxmlformats.org/officeDocument/2006/relationships/image" Target="../media/image329.png"/><Relationship Id="rId144" Type="http://schemas.openxmlformats.org/officeDocument/2006/relationships/customXml" Target="../ink/ink335.xml"/><Relationship Id="rId90" Type="http://schemas.openxmlformats.org/officeDocument/2006/relationships/customXml" Target="../ink/ink308.xml"/></Relationships>
</file>

<file path=ppt/slides/_rels/slide56.xml.rels><?xml version="1.0" encoding="UTF-8" standalone="yes"?>
<Relationships xmlns="http://schemas.openxmlformats.org/package/2006/relationships"><Relationship Id="rId8" Type="http://schemas.openxmlformats.org/officeDocument/2006/relationships/image" Target="../media/image346.png"/><Relationship Id="rId13" Type="http://schemas.openxmlformats.org/officeDocument/2006/relationships/customXml" Target="../ink/ink344.xml"/><Relationship Id="rId18" Type="http://schemas.openxmlformats.org/officeDocument/2006/relationships/image" Target="../media/image351.png"/><Relationship Id="rId3" Type="http://schemas.openxmlformats.org/officeDocument/2006/relationships/image" Target="../media/image59.png"/><Relationship Id="rId21" Type="http://schemas.openxmlformats.org/officeDocument/2006/relationships/customXml" Target="../ink/ink348.xml"/><Relationship Id="rId7" Type="http://schemas.openxmlformats.org/officeDocument/2006/relationships/customXml" Target="../ink/ink341.xml"/><Relationship Id="rId12" Type="http://schemas.openxmlformats.org/officeDocument/2006/relationships/image" Target="../media/image348.png"/><Relationship Id="rId17" Type="http://schemas.openxmlformats.org/officeDocument/2006/relationships/customXml" Target="../ink/ink346.xml"/><Relationship Id="rId2" Type="http://schemas.openxmlformats.org/officeDocument/2006/relationships/customXml" Target="../ink/ink339.xml"/><Relationship Id="rId16" Type="http://schemas.openxmlformats.org/officeDocument/2006/relationships/image" Target="../media/image350.png"/><Relationship Id="rId20" Type="http://schemas.openxmlformats.org/officeDocument/2006/relationships/image" Target="../media/image352.png"/><Relationship Id="rId1" Type="http://schemas.openxmlformats.org/officeDocument/2006/relationships/slideLayout" Target="../slideLayouts/slideLayout2.xml"/><Relationship Id="rId6" Type="http://schemas.openxmlformats.org/officeDocument/2006/relationships/image" Target="../media/image345.png"/><Relationship Id="rId11" Type="http://schemas.openxmlformats.org/officeDocument/2006/relationships/customXml" Target="../ink/ink343.xml"/><Relationship Id="rId5" Type="http://schemas.openxmlformats.org/officeDocument/2006/relationships/customXml" Target="../ink/ink340.xml"/><Relationship Id="rId15" Type="http://schemas.openxmlformats.org/officeDocument/2006/relationships/customXml" Target="../ink/ink345.xml"/><Relationship Id="rId10" Type="http://schemas.openxmlformats.org/officeDocument/2006/relationships/image" Target="../media/image347.png"/><Relationship Id="rId19" Type="http://schemas.openxmlformats.org/officeDocument/2006/relationships/customXml" Target="../ink/ink347.xml"/><Relationship Id="rId4" Type="http://schemas.openxmlformats.org/officeDocument/2006/relationships/image" Target="../media/image344.png"/><Relationship Id="rId9" Type="http://schemas.openxmlformats.org/officeDocument/2006/relationships/customXml" Target="../ink/ink342.xml"/><Relationship Id="rId14" Type="http://schemas.openxmlformats.org/officeDocument/2006/relationships/image" Target="../media/image349.png"/><Relationship Id="rId22" Type="http://schemas.openxmlformats.org/officeDocument/2006/relationships/image" Target="../media/image353.png"/></Relationships>
</file>

<file path=ppt/slides/_rels/slide57.xml.rels><?xml version="1.0" encoding="UTF-8" standalone="yes"?>
<Relationships xmlns="http://schemas.openxmlformats.org/package/2006/relationships"><Relationship Id="rId2" Type="http://schemas.openxmlformats.org/officeDocument/2006/relationships/image" Target="../media/image35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5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5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5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5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6F96F-900D-4D4B-91FB-1AAED243BD7A}"/>
              </a:ext>
            </a:extLst>
          </p:cNvPr>
          <p:cNvSpPr>
            <a:spLocks noGrp="1"/>
          </p:cNvSpPr>
          <p:nvPr>
            <p:ph type="ctrTitle"/>
          </p:nvPr>
        </p:nvSpPr>
        <p:spPr/>
        <p:txBody>
          <a:bodyPr/>
          <a:lstStyle/>
          <a:p>
            <a:r>
              <a:rPr lang="en-US" dirty="0"/>
              <a:t>Scaling Using the Kubernetes Python Client</a:t>
            </a:r>
          </a:p>
        </p:txBody>
      </p:sp>
      <p:sp>
        <p:nvSpPr>
          <p:cNvPr id="3" name="Subtitle 2">
            <a:extLst>
              <a:ext uri="{FF2B5EF4-FFF2-40B4-BE49-F238E27FC236}">
                <a16:creationId xmlns:a16="http://schemas.microsoft.com/office/drawing/2014/main" id="{56283C73-9EE4-4A4C-A2B9-9CEA6B84511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1198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4720D-D5C8-464D-B1D0-8374EE26F1BA}"/>
              </a:ext>
            </a:extLst>
          </p:cNvPr>
          <p:cNvSpPr>
            <a:spLocks noGrp="1"/>
          </p:cNvSpPr>
          <p:nvPr>
            <p:ph type="title"/>
          </p:nvPr>
        </p:nvSpPr>
        <p:spPr/>
        <p:txBody>
          <a:bodyPr/>
          <a:lstStyle/>
          <a:p>
            <a:r>
              <a:rPr lang="en-US" dirty="0"/>
              <a:t>Running the code</a:t>
            </a:r>
          </a:p>
        </p:txBody>
      </p:sp>
      <p:pic>
        <p:nvPicPr>
          <p:cNvPr id="5" name="Content Placeholder 4" descr="A screenshot of a cell phone&#10;&#10;Description automatically generated">
            <a:extLst>
              <a:ext uri="{FF2B5EF4-FFF2-40B4-BE49-F238E27FC236}">
                <a16:creationId xmlns:a16="http://schemas.microsoft.com/office/drawing/2014/main" id="{DE1DE797-C813-E748-8D98-51048D45DBB4}"/>
              </a:ext>
            </a:extLst>
          </p:cNvPr>
          <p:cNvPicPr>
            <a:picLocks noGrp="1" noChangeAspect="1"/>
          </p:cNvPicPr>
          <p:nvPr>
            <p:ph idx="1"/>
          </p:nvPr>
        </p:nvPicPr>
        <p:blipFill>
          <a:blip r:embed="rId2"/>
          <a:stretch>
            <a:fillRect/>
          </a:stretch>
        </p:blipFill>
        <p:spPr>
          <a:xfrm>
            <a:off x="1426634" y="2324894"/>
            <a:ext cx="8356600" cy="1727200"/>
          </a:xfrm>
        </p:spPr>
      </p:pic>
    </p:spTree>
    <p:extLst>
      <p:ext uri="{BB962C8B-B14F-4D97-AF65-F5344CB8AC3E}">
        <p14:creationId xmlns:p14="http://schemas.microsoft.com/office/powerpoint/2010/main" val="2599832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43A0-81E1-0941-872D-5791B0A47A58}"/>
              </a:ext>
            </a:extLst>
          </p:cNvPr>
          <p:cNvSpPr>
            <a:spLocks noGrp="1"/>
          </p:cNvSpPr>
          <p:nvPr>
            <p:ph type="title"/>
          </p:nvPr>
        </p:nvSpPr>
        <p:spPr/>
        <p:txBody>
          <a:bodyPr/>
          <a:lstStyle/>
          <a:p>
            <a:r>
              <a:rPr lang="en-US" dirty="0"/>
              <a:t>After running the code</a:t>
            </a:r>
          </a:p>
        </p:txBody>
      </p:sp>
      <p:pic>
        <p:nvPicPr>
          <p:cNvPr id="5" name="Content Placeholder 4" descr="A screenshot of a cell phone&#10;&#10;Description automatically generated">
            <a:extLst>
              <a:ext uri="{FF2B5EF4-FFF2-40B4-BE49-F238E27FC236}">
                <a16:creationId xmlns:a16="http://schemas.microsoft.com/office/drawing/2014/main" id="{C1DA6CDB-2236-134E-BF23-5A80F3A14C56}"/>
              </a:ext>
            </a:extLst>
          </p:cNvPr>
          <p:cNvPicPr>
            <a:picLocks noGrp="1" noChangeAspect="1"/>
          </p:cNvPicPr>
          <p:nvPr>
            <p:ph idx="1"/>
          </p:nvPr>
        </p:nvPicPr>
        <p:blipFill>
          <a:blip r:embed="rId2"/>
          <a:stretch>
            <a:fillRect/>
          </a:stretch>
        </p:blipFill>
        <p:spPr>
          <a:xfrm>
            <a:off x="838200" y="2673513"/>
            <a:ext cx="10515600" cy="2655562"/>
          </a:xfrm>
        </p:spPr>
      </p:pic>
      <p:sp>
        <p:nvSpPr>
          <p:cNvPr id="6" name="Frame 5">
            <a:extLst>
              <a:ext uri="{FF2B5EF4-FFF2-40B4-BE49-F238E27FC236}">
                <a16:creationId xmlns:a16="http://schemas.microsoft.com/office/drawing/2014/main" id="{62AF5DF7-684B-ED4D-B62B-B0B7B0986653}"/>
              </a:ext>
            </a:extLst>
          </p:cNvPr>
          <p:cNvSpPr/>
          <p:nvPr/>
        </p:nvSpPr>
        <p:spPr>
          <a:xfrm>
            <a:off x="6376416" y="3230880"/>
            <a:ext cx="999744" cy="225552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18450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624DA-61F9-914B-8B75-338A8051C90D}"/>
              </a:ext>
            </a:extLst>
          </p:cNvPr>
          <p:cNvSpPr>
            <a:spLocks noGrp="1"/>
          </p:cNvSpPr>
          <p:nvPr>
            <p:ph type="title"/>
          </p:nvPr>
        </p:nvSpPr>
        <p:spPr/>
        <p:txBody>
          <a:bodyPr/>
          <a:lstStyle/>
          <a:p>
            <a:r>
              <a:rPr lang="en-US" dirty="0"/>
              <a:t>Experiment 1 - Copying multiple </a:t>
            </a:r>
            <a:r>
              <a:rPr lang="en-US" dirty="0" err="1"/>
              <a:t>te.py</a:t>
            </a:r>
            <a:r>
              <a:rPr lang="en-US" dirty="0"/>
              <a:t> to LN Service and Running</a:t>
            </a:r>
          </a:p>
        </p:txBody>
      </p:sp>
      <p:sp>
        <p:nvSpPr>
          <p:cNvPr id="3" name="Content Placeholder 2">
            <a:extLst>
              <a:ext uri="{FF2B5EF4-FFF2-40B4-BE49-F238E27FC236}">
                <a16:creationId xmlns:a16="http://schemas.microsoft.com/office/drawing/2014/main" id="{08A7B3AF-7B7C-BF43-96E5-9294EE84089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81072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B0BF1-2F4A-3B4C-A71B-6EF5364803EF}"/>
              </a:ext>
            </a:extLst>
          </p:cNvPr>
          <p:cNvSpPr>
            <a:spLocks noGrp="1"/>
          </p:cNvSpPr>
          <p:nvPr>
            <p:ph type="title"/>
          </p:nvPr>
        </p:nvSpPr>
        <p:spPr/>
        <p:txBody>
          <a:bodyPr/>
          <a:lstStyle/>
          <a:p>
            <a:r>
              <a:rPr lang="en-US" dirty="0"/>
              <a:t>Deploy PVC</a:t>
            </a:r>
          </a:p>
        </p:txBody>
      </p:sp>
      <p:sp>
        <p:nvSpPr>
          <p:cNvPr id="3" name="Content Placeholder 2">
            <a:extLst>
              <a:ext uri="{FF2B5EF4-FFF2-40B4-BE49-F238E27FC236}">
                <a16:creationId xmlns:a16="http://schemas.microsoft.com/office/drawing/2014/main" id="{78871903-01BF-0943-97BC-6A2BBC5C947F}"/>
              </a:ext>
            </a:extLst>
          </p:cNvPr>
          <p:cNvSpPr>
            <a:spLocks noGrp="1"/>
          </p:cNvSpPr>
          <p:nvPr>
            <p:ph idx="1"/>
          </p:nvPr>
        </p:nvSpPr>
        <p:spPr/>
        <p:txBody>
          <a:bodyPr/>
          <a:lstStyle/>
          <a:p>
            <a:r>
              <a:rPr lang="en-US" dirty="0"/>
              <a:t>First deploy a persistent volume claim. This will serve as a shared directory between all of the deployments.</a:t>
            </a:r>
          </a:p>
          <a:p>
            <a:endParaRPr lang="en-US" dirty="0"/>
          </a:p>
          <a:p>
            <a:r>
              <a:rPr lang="en-US" dirty="0" err="1"/>
              <a:t>Kubectl</a:t>
            </a:r>
            <a:r>
              <a:rPr lang="en-US" dirty="0"/>
              <a:t> apply –f shared-</a:t>
            </a:r>
            <a:r>
              <a:rPr lang="en-US" dirty="0" err="1"/>
              <a:t>directory.yaml</a:t>
            </a:r>
            <a:endParaRPr lang="en-US" dirty="0"/>
          </a:p>
        </p:txBody>
      </p:sp>
      <p:graphicFrame>
        <p:nvGraphicFramePr>
          <p:cNvPr id="4" name="Table 3">
            <a:extLst>
              <a:ext uri="{FF2B5EF4-FFF2-40B4-BE49-F238E27FC236}">
                <a16:creationId xmlns:a16="http://schemas.microsoft.com/office/drawing/2014/main" id="{359E2EB8-ACF0-494A-8DBA-3DBF8DEB25B2}"/>
              </a:ext>
            </a:extLst>
          </p:cNvPr>
          <p:cNvGraphicFramePr>
            <a:graphicFrameLocks noGrp="1"/>
          </p:cNvGraphicFramePr>
          <p:nvPr>
            <p:extLst>
              <p:ext uri="{D42A27DB-BD31-4B8C-83A1-F6EECF244321}">
                <p14:modId xmlns:p14="http://schemas.microsoft.com/office/powerpoint/2010/main" val="1821894995"/>
              </p:ext>
            </p:extLst>
          </p:nvPr>
        </p:nvGraphicFramePr>
        <p:xfrm>
          <a:off x="1070525" y="4284133"/>
          <a:ext cx="2451608" cy="1803400"/>
        </p:xfrm>
        <a:graphic>
          <a:graphicData uri="http://schemas.openxmlformats.org/drawingml/2006/table">
            <a:tbl>
              <a:tblPr/>
              <a:tblGrid>
                <a:gridCol w="2451608">
                  <a:extLst>
                    <a:ext uri="{9D8B030D-6E8A-4147-A177-3AD203B41FA5}">
                      <a16:colId xmlns:a16="http://schemas.microsoft.com/office/drawing/2014/main" val="1083393464"/>
                    </a:ext>
                  </a:extLst>
                </a:gridCol>
              </a:tblGrid>
              <a:tr h="321734">
                <a:tc>
                  <a:txBody>
                    <a:bodyPr/>
                    <a:lstStyle/>
                    <a:p>
                      <a:pPr rtl="0" fontAlgn="t">
                        <a:spcBef>
                          <a:spcPts val="0"/>
                        </a:spcBef>
                        <a:spcAft>
                          <a:spcPts val="0"/>
                        </a:spcAft>
                      </a:pPr>
                      <a:r>
                        <a:rPr lang="en-US" sz="1100" b="0" i="0" u="none" strike="noStrike" dirty="0" err="1">
                          <a:solidFill>
                            <a:srgbClr val="BABABA"/>
                          </a:solidFill>
                          <a:effectLst/>
                          <a:latin typeface="Consolas" panose="020B0609020204030204" pitchFamily="49" charset="0"/>
                        </a:rPr>
                        <a:t>apiVersion</a:t>
                      </a:r>
                      <a:r>
                        <a:rPr lang="en-US" sz="1100" b="0" i="0" u="none" strike="noStrike" dirty="0">
                          <a:solidFill>
                            <a:srgbClr val="BABABA"/>
                          </a:solidFill>
                          <a:effectLst/>
                          <a:latin typeface="Consolas" panose="020B0609020204030204" pitchFamily="49" charset="0"/>
                        </a:rPr>
                        <a:t>: </a:t>
                      </a:r>
                      <a:r>
                        <a:rPr lang="en-US" sz="1100" b="0" i="0" u="none" strike="noStrike" dirty="0">
                          <a:solidFill>
                            <a:srgbClr val="6A8759"/>
                          </a:solidFill>
                          <a:effectLst/>
                          <a:latin typeface="Consolas" panose="020B0609020204030204" pitchFamily="49" charset="0"/>
                        </a:rPr>
                        <a:t>v1</a:t>
                      </a:r>
                      <a:br>
                        <a:rPr lang="en-US" sz="1100" b="0" i="0" u="none" strike="noStrike" dirty="0">
                          <a:solidFill>
                            <a:srgbClr val="BABABA"/>
                          </a:solidFill>
                          <a:effectLst/>
                          <a:latin typeface="Consolas" panose="020B0609020204030204" pitchFamily="49" charset="0"/>
                        </a:rPr>
                      </a:br>
                      <a:r>
                        <a:rPr lang="en-US" sz="1100" b="0" i="0" u="none" strike="noStrike" dirty="0">
                          <a:solidFill>
                            <a:srgbClr val="BABABA"/>
                          </a:solidFill>
                          <a:effectLst/>
                          <a:latin typeface="Consolas" panose="020B0609020204030204" pitchFamily="49" charset="0"/>
                        </a:rPr>
                        <a:t>kind: </a:t>
                      </a:r>
                      <a:r>
                        <a:rPr lang="en-US" sz="1100" b="0" i="0" u="none" strike="noStrike" dirty="0" err="1">
                          <a:solidFill>
                            <a:srgbClr val="6A8759"/>
                          </a:solidFill>
                          <a:effectLst/>
                          <a:latin typeface="Consolas" panose="020B0609020204030204" pitchFamily="49" charset="0"/>
                        </a:rPr>
                        <a:t>PersistentVolumeClaim</a:t>
                      </a:r>
                      <a:br>
                        <a:rPr lang="en-US" sz="1100" b="0" i="0" u="none" strike="noStrike" dirty="0">
                          <a:solidFill>
                            <a:srgbClr val="BABABA"/>
                          </a:solidFill>
                          <a:effectLst/>
                          <a:latin typeface="Consolas" panose="020B0609020204030204" pitchFamily="49" charset="0"/>
                        </a:rPr>
                      </a:br>
                      <a:r>
                        <a:rPr lang="en-US" sz="1100" b="0" i="0" u="none" strike="noStrike" dirty="0">
                          <a:solidFill>
                            <a:srgbClr val="BABABA"/>
                          </a:solidFill>
                          <a:effectLst/>
                          <a:latin typeface="Consolas" panose="020B0609020204030204" pitchFamily="49" charset="0"/>
                        </a:rPr>
                        <a:t>metadata:</a:t>
                      </a:r>
                      <a:br>
                        <a:rPr lang="en-US" sz="1100" b="0" i="0" u="none" strike="noStrike" dirty="0">
                          <a:solidFill>
                            <a:srgbClr val="BABABA"/>
                          </a:solidFill>
                          <a:effectLst/>
                          <a:latin typeface="Consolas" panose="020B0609020204030204" pitchFamily="49" charset="0"/>
                        </a:rPr>
                      </a:br>
                      <a:r>
                        <a:rPr lang="en-US" sz="1100" b="0" i="0" u="none" strike="noStrike" dirty="0">
                          <a:solidFill>
                            <a:srgbClr val="BABABA"/>
                          </a:solidFill>
                          <a:effectLst/>
                          <a:latin typeface="Consolas" panose="020B0609020204030204" pitchFamily="49" charset="0"/>
                        </a:rPr>
                        <a:t>  name: </a:t>
                      </a:r>
                      <a:r>
                        <a:rPr lang="en-US" sz="1100" b="0" i="0" u="none" strike="noStrike" dirty="0">
                          <a:solidFill>
                            <a:srgbClr val="6A8759"/>
                          </a:solidFill>
                          <a:effectLst/>
                          <a:latin typeface="Consolas" panose="020B0609020204030204" pitchFamily="49" charset="0"/>
                        </a:rPr>
                        <a:t>shared-directory</a:t>
                      </a:r>
                      <a:br>
                        <a:rPr lang="en-US" sz="1100" b="0" i="0" u="none" strike="noStrike" dirty="0">
                          <a:solidFill>
                            <a:srgbClr val="BABABA"/>
                          </a:solidFill>
                          <a:effectLst/>
                          <a:latin typeface="Consolas" panose="020B0609020204030204" pitchFamily="49" charset="0"/>
                        </a:rPr>
                      </a:br>
                      <a:r>
                        <a:rPr lang="en-US" sz="1100" b="0" i="0" u="none" strike="noStrike" dirty="0">
                          <a:solidFill>
                            <a:srgbClr val="BABABA"/>
                          </a:solidFill>
                          <a:effectLst/>
                          <a:latin typeface="Consolas" panose="020B0609020204030204" pitchFamily="49" charset="0"/>
                        </a:rPr>
                        <a:t>spec:</a:t>
                      </a:r>
                      <a:br>
                        <a:rPr lang="en-US" sz="1100" b="0" i="0" u="none" strike="noStrike" dirty="0">
                          <a:solidFill>
                            <a:srgbClr val="BABABA"/>
                          </a:solidFill>
                          <a:effectLst/>
                          <a:latin typeface="Consolas" panose="020B0609020204030204" pitchFamily="49" charset="0"/>
                        </a:rPr>
                      </a:br>
                      <a:r>
                        <a:rPr lang="en-US" sz="1100" b="0" i="0" u="none" strike="noStrike" dirty="0">
                          <a:solidFill>
                            <a:srgbClr val="BABABA"/>
                          </a:solidFill>
                          <a:effectLst/>
                          <a:latin typeface="Consolas" panose="020B0609020204030204" pitchFamily="49" charset="0"/>
                        </a:rPr>
                        <a:t>  </a:t>
                      </a:r>
                      <a:r>
                        <a:rPr lang="en-US" sz="1100" b="0" i="0" u="none" strike="noStrike" dirty="0" err="1">
                          <a:solidFill>
                            <a:srgbClr val="BABABA"/>
                          </a:solidFill>
                          <a:effectLst/>
                          <a:latin typeface="Consolas" panose="020B0609020204030204" pitchFamily="49" charset="0"/>
                        </a:rPr>
                        <a:t>accessModes</a:t>
                      </a:r>
                      <a:r>
                        <a:rPr lang="en-US" sz="1100" b="0" i="0" u="none" strike="noStrike" dirty="0">
                          <a:solidFill>
                            <a:srgbClr val="BABABA"/>
                          </a:solidFill>
                          <a:effectLst/>
                          <a:latin typeface="Consolas" panose="020B0609020204030204" pitchFamily="49" charset="0"/>
                        </a:rPr>
                        <a:t>:</a:t>
                      </a:r>
                      <a:br>
                        <a:rPr lang="en-US" sz="1100" b="0" i="0" u="none" strike="noStrike" dirty="0">
                          <a:solidFill>
                            <a:srgbClr val="BABABA"/>
                          </a:solidFill>
                          <a:effectLst/>
                          <a:latin typeface="Consolas" panose="020B0609020204030204" pitchFamily="49" charset="0"/>
                        </a:rPr>
                      </a:br>
                      <a:r>
                        <a:rPr lang="en-US" sz="1100" b="0" i="0" u="none" strike="noStrike" dirty="0">
                          <a:solidFill>
                            <a:srgbClr val="6896BA"/>
                          </a:solidFill>
                          <a:effectLst/>
                          <a:latin typeface="Consolas" panose="020B0609020204030204" pitchFamily="49" charset="0"/>
                        </a:rPr>
                        <a:t>    -</a:t>
                      </a:r>
                      <a:r>
                        <a:rPr lang="en-US" sz="1100" b="0" i="0" u="none" strike="noStrike" dirty="0">
                          <a:solidFill>
                            <a:srgbClr val="BABABA"/>
                          </a:solidFill>
                          <a:effectLst/>
                          <a:latin typeface="Consolas" panose="020B0609020204030204" pitchFamily="49" charset="0"/>
                        </a:rPr>
                        <a:t> </a:t>
                      </a:r>
                      <a:r>
                        <a:rPr lang="en-US" sz="1100" b="0" i="0" u="none" strike="noStrike" dirty="0" err="1">
                          <a:solidFill>
                            <a:srgbClr val="6A8759"/>
                          </a:solidFill>
                          <a:effectLst/>
                          <a:latin typeface="Consolas" panose="020B0609020204030204" pitchFamily="49" charset="0"/>
                        </a:rPr>
                        <a:t>ReadWriteOnce</a:t>
                      </a:r>
                      <a:br>
                        <a:rPr lang="en-US" sz="1100" b="0" i="0" u="none" strike="noStrike" dirty="0">
                          <a:solidFill>
                            <a:srgbClr val="BABABA"/>
                          </a:solidFill>
                          <a:effectLst/>
                          <a:latin typeface="Consolas" panose="020B0609020204030204" pitchFamily="49" charset="0"/>
                        </a:rPr>
                      </a:br>
                      <a:r>
                        <a:rPr lang="en-US" sz="1100" b="0" i="0" u="none" strike="noStrike" dirty="0">
                          <a:solidFill>
                            <a:srgbClr val="BABABA"/>
                          </a:solidFill>
                          <a:effectLst/>
                          <a:latin typeface="Consolas" panose="020B0609020204030204" pitchFamily="49" charset="0"/>
                        </a:rPr>
                        <a:t>  resources:</a:t>
                      </a:r>
                      <a:br>
                        <a:rPr lang="en-US" sz="1100" b="0" i="0" u="none" strike="noStrike" dirty="0">
                          <a:solidFill>
                            <a:srgbClr val="BABABA"/>
                          </a:solidFill>
                          <a:effectLst/>
                          <a:latin typeface="Consolas" panose="020B0609020204030204" pitchFamily="49" charset="0"/>
                        </a:rPr>
                      </a:br>
                      <a:r>
                        <a:rPr lang="en-US" sz="1100" b="0" i="0" u="none" strike="noStrike" dirty="0">
                          <a:solidFill>
                            <a:srgbClr val="BABABA"/>
                          </a:solidFill>
                          <a:effectLst/>
                          <a:latin typeface="Consolas" panose="020B0609020204030204" pitchFamily="49" charset="0"/>
                        </a:rPr>
                        <a:t>    requests:</a:t>
                      </a:r>
                      <a:br>
                        <a:rPr lang="en-US" sz="1100" b="0" i="0" u="none" strike="noStrike" dirty="0">
                          <a:solidFill>
                            <a:srgbClr val="BABABA"/>
                          </a:solidFill>
                          <a:effectLst/>
                          <a:latin typeface="Consolas" panose="020B0609020204030204" pitchFamily="49" charset="0"/>
                        </a:rPr>
                      </a:br>
                      <a:r>
                        <a:rPr lang="en-US" sz="1100" b="0" i="0" u="none" strike="noStrike" dirty="0">
                          <a:solidFill>
                            <a:srgbClr val="BABABA"/>
                          </a:solidFill>
                          <a:effectLst/>
                          <a:latin typeface="Consolas" panose="020B0609020204030204" pitchFamily="49" charset="0"/>
                        </a:rPr>
                        <a:t>      storage: </a:t>
                      </a:r>
                      <a:r>
                        <a:rPr lang="en-US" sz="1100" b="0" i="0" u="none" strike="noStrike" dirty="0">
                          <a:solidFill>
                            <a:srgbClr val="6896BA"/>
                          </a:solidFill>
                          <a:effectLst/>
                          <a:latin typeface="Consolas" panose="020B0609020204030204" pitchFamily="49" charset="0"/>
                        </a:rPr>
                        <a:t>1</a:t>
                      </a:r>
                      <a:r>
                        <a:rPr lang="en-US" sz="1100" b="0" i="0" u="none" strike="noStrike" dirty="0">
                          <a:solidFill>
                            <a:srgbClr val="6A8759"/>
                          </a:solidFill>
                          <a:effectLst/>
                          <a:latin typeface="Consolas" panose="020B0609020204030204" pitchFamily="49" charset="0"/>
                        </a:rPr>
                        <a:t>Gi</a:t>
                      </a:r>
                      <a:endParaRPr lang="en-US" dirty="0">
                        <a:effectLst/>
                      </a:endParaRPr>
                    </a:p>
                  </a:txBody>
                  <a:tcPr marL="63500" marR="63500" marT="63500" marB="63500">
                    <a:lnL>
                      <a:noFill/>
                    </a:lnL>
                    <a:lnR>
                      <a:noFill/>
                    </a:lnR>
                    <a:lnT>
                      <a:noFill/>
                    </a:lnT>
                    <a:lnB>
                      <a:noFill/>
                    </a:lnB>
                    <a:solidFill>
                      <a:srgbClr val="2B2B2B"/>
                    </a:solidFill>
                  </a:tcPr>
                </a:tc>
                <a:extLst>
                  <a:ext uri="{0D108BD9-81ED-4DB2-BD59-A6C34878D82A}">
                    <a16:rowId xmlns:a16="http://schemas.microsoft.com/office/drawing/2014/main" val="1877431223"/>
                  </a:ext>
                </a:extLst>
              </a:tr>
            </a:tbl>
          </a:graphicData>
        </a:graphic>
      </p:graphicFrame>
      <p:sp>
        <p:nvSpPr>
          <p:cNvPr id="5" name="Rectangle 1">
            <a:extLst>
              <a:ext uri="{FF2B5EF4-FFF2-40B4-BE49-F238E27FC236}">
                <a16:creationId xmlns:a16="http://schemas.microsoft.com/office/drawing/2014/main" id="{F83DCC64-4454-214B-A528-357C947291A6}"/>
              </a:ext>
            </a:extLst>
          </p:cNvPr>
          <p:cNvSpPr>
            <a:spLocks noChangeArrowheads="1"/>
          </p:cNvSpPr>
          <p:nvPr/>
        </p:nvSpPr>
        <p:spPr bwMode="auto">
          <a:xfrm>
            <a:off x="1070525" y="2486604"/>
            <a:ext cx="2842444"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22196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D72D3-918F-2C41-AB21-E9C1D28860B2}"/>
              </a:ext>
            </a:extLst>
          </p:cNvPr>
          <p:cNvSpPr>
            <a:spLocks noGrp="1"/>
          </p:cNvSpPr>
          <p:nvPr>
            <p:ph type="title"/>
          </p:nvPr>
        </p:nvSpPr>
        <p:spPr/>
        <p:txBody>
          <a:bodyPr/>
          <a:lstStyle/>
          <a:p>
            <a:r>
              <a:rPr lang="en-US" dirty="0"/>
              <a:t>Deploy </a:t>
            </a:r>
            <a:r>
              <a:rPr lang="en-US" dirty="0" err="1"/>
              <a:t>bm</a:t>
            </a:r>
            <a:r>
              <a:rPr lang="en-US" dirty="0"/>
              <a:t>, bk, and ln deployments</a:t>
            </a:r>
          </a:p>
        </p:txBody>
      </p:sp>
      <p:graphicFrame>
        <p:nvGraphicFramePr>
          <p:cNvPr id="4" name="Content Placeholder 3">
            <a:extLst>
              <a:ext uri="{FF2B5EF4-FFF2-40B4-BE49-F238E27FC236}">
                <a16:creationId xmlns:a16="http://schemas.microsoft.com/office/drawing/2014/main" id="{81D9949C-29D3-264B-9E91-860D4701188B}"/>
              </a:ext>
            </a:extLst>
          </p:cNvPr>
          <p:cNvGraphicFramePr>
            <a:graphicFrameLocks noGrp="1"/>
          </p:cNvGraphicFramePr>
          <p:nvPr>
            <p:ph idx="1"/>
            <p:extLst>
              <p:ext uri="{D42A27DB-BD31-4B8C-83A1-F6EECF244321}">
                <p14:modId xmlns:p14="http://schemas.microsoft.com/office/powerpoint/2010/main" val="2044131922"/>
              </p:ext>
            </p:extLst>
          </p:nvPr>
        </p:nvGraphicFramePr>
        <p:xfrm>
          <a:off x="8863538" y="1432396"/>
          <a:ext cx="2682331" cy="4650116"/>
        </p:xfrm>
        <a:graphic>
          <a:graphicData uri="http://schemas.openxmlformats.org/drawingml/2006/table">
            <a:tbl>
              <a:tblPr/>
              <a:tblGrid>
                <a:gridCol w="2682331">
                  <a:extLst>
                    <a:ext uri="{9D8B030D-6E8A-4147-A177-3AD203B41FA5}">
                      <a16:colId xmlns:a16="http://schemas.microsoft.com/office/drawing/2014/main" val="3119620755"/>
                    </a:ext>
                  </a:extLst>
                </a:gridCol>
              </a:tblGrid>
              <a:tr h="4351338">
                <a:tc>
                  <a:txBody>
                    <a:bodyPr/>
                    <a:lstStyle/>
                    <a:p>
                      <a:pPr rtl="0" fontAlgn="t">
                        <a:spcBef>
                          <a:spcPts val="0"/>
                        </a:spcBef>
                        <a:spcAft>
                          <a:spcPts val="0"/>
                        </a:spcAft>
                      </a:pPr>
                      <a:r>
                        <a:rPr lang="en-US" sz="300" b="0" i="0" u="none" strike="noStrike" dirty="0">
                          <a:solidFill>
                            <a:srgbClr val="BABABA"/>
                          </a:solidFill>
                          <a:effectLst/>
                          <a:latin typeface="Consolas" panose="020B0609020204030204" pitchFamily="49" charset="0"/>
                        </a:rPr>
                        <a:t>kind: </a:t>
                      </a:r>
                      <a:r>
                        <a:rPr lang="en-US" sz="300" b="0" i="0" u="none" strike="noStrike" dirty="0">
                          <a:solidFill>
                            <a:srgbClr val="6A8759"/>
                          </a:solidFill>
                          <a:effectLst/>
                          <a:latin typeface="Consolas" panose="020B0609020204030204" pitchFamily="49" charset="0"/>
                        </a:rPr>
                        <a:t>Deployment</a:t>
                      </a:r>
                      <a:br>
                        <a:rPr lang="en-US" sz="300" b="0" i="0" u="none" strike="noStrike" dirty="0">
                          <a:solidFill>
                            <a:srgbClr val="BABABA"/>
                          </a:solidFill>
                          <a:effectLst/>
                          <a:latin typeface="Consolas" panose="020B0609020204030204" pitchFamily="49" charset="0"/>
                        </a:rPr>
                      </a:br>
                      <a:r>
                        <a:rPr lang="en-US" sz="300" b="0" i="0" u="none" strike="noStrike" dirty="0" err="1">
                          <a:solidFill>
                            <a:srgbClr val="BABABA"/>
                          </a:solidFill>
                          <a:effectLst/>
                          <a:latin typeface="Consolas" panose="020B0609020204030204" pitchFamily="49" charset="0"/>
                        </a:rPr>
                        <a:t>apiVersion</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6A8759"/>
                          </a:solidFill>
                          <a:effectLst/>
                          <a:latin typeface="Consolas" panose="020B0609020204030204" pitchFamily="49" charset="0"/>
                        </a:rPr>
                        <a:t>apps/v1</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metadata:</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name: </a:t>
                      </a:r>
                      <a:r>
                        <a:rPr lang="en-US" sz="300" b="0" i="0" u="none" strike="noStrike" dirty="0">
                          <a:solidFill>
                            <a:srgbClr val="6A8759"/>
                          </a:solidFill>
                          <a:effectLst/>
                          <a:latin typeface="Consolas" panose="020B0609020204030204" pitchFamily="49" charset="0"/>
                        </a:rPr>
                        <a:t>bk</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namespace: </a:t>
                      </a:r>
                      <a:r>
                        <a:rPr lang="en-US" sz="300" b="0" i="0" u="none" strike="noStrike" dirty="0">
                          <a:solidFill>
                            <a:srgbClr val="6A8759"/>
                          </a:solidFill>
                          <a:effectLst/>
                          <a:latin typeface="Consolas" panose="020B0609020204030204" pitchFamily="49" charset="0"/>
                        </a:rPr>
                        <a:t>default</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labels:</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app: </a:t>
                      </a:r>
                      <a:r>
                        <a:rPr lang="en-US" sz="300" b="0" i="0" u="none" strike="noStrike" dirty="0">
                          <a:solidFill>
                            <a:srgbClr val="6A8759"/>
                          </a:solidFill>
                          <a:effectLst/>
                          <a:latin typeface="Consolas" panose="020B0609020204030204" pitchFamily="49" charset="0"/>
                        </a:rPr>
                        <a:t>bk</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spec:</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replicas: </a:t>
                      </a:r>
                      <a:r>
                        <a:rPr lang="en-US" sz="300" b="0" i="0" u="none" strike="noStrike" dirty="0">
                          <a:solidFill>
                            <a:srgbClr val="6896BA"/>
                          </a:solidFill>
                          <a:effectLst/>
                          <a:latin typeface="Consolas" panose="020B0609020204030204" pitchFamily="49" charset="0"/>
                        </a:rPr>
                        <a:t>1</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selector:</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matchLabels</a:t>
                      </a:r>
                      <a:r>
                        <a:rPr lang="en-US" sz="300" b="0" i="0" u="none" strike="noStrike" dirty="0">
                          <a:solidFill>
                            <a:srgbClr val="BABABA"/>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app: </a:t>
                      </a:r>
                      <a:r>
                        <a:rPr lang="en-US" sz="300" b="0" i="0" u="none" strike="noStrike" dirty="0">
                          <a:solidFill>
                            <a:srgbClr val="6A8759"/>
                          </a:solidFill>
                          <a:effectLst/>
                          <a:latin typeface="Consolas" panose="020B0609020204030204" pitchFamily="49" charset="0"/>
                        </a:rPr>
                        <a:t>bk</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template:</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metadata:</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labels:</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app: </a:t>
                      </a:r>
                      <a:r>
                        <a:rPr lang="en-US" sz="300" b="0" i="0" u="none" strike="noStrike" dirty="0">
                          <a:solidFill>
                            <a:srgbClr val="6A8759"/>
                          </a:solidFill>
                          <a:effectLst/>
                          <a:latin typeface="Consolas" panose="020B0609020204030204" pitchFamily="49" charset="0"/>
                        </a:rPr>
                        <a:t>bk</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spec:</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containers:</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 name: </a:t>
                      </a:r>
                      <a:r>
                        <a:rPr lang="en-US" sz="300" b="0" i="0" u="none" strike="noStrike" dirty="0">
                          <a:solidFill>
                            <a:srgbClr val="6A8759"/>
                          </a:solidFill>
                          <a:effectLst/>
                          <a:latin typeface="Consolas" panose="020B0609020204030204" pitchFamily="49" charset="0"/>
                        </a:rPr>
                        <a:t>bk</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image: </a:t>
                      </a:r>
                      <a:r>
                        <a:rPr lang="en-US" sz="300" b="0" i="0" u="none" strike="noStrike" dirty="0">
                          <a:solidFill>
                            <a:srgbClr val="6A8759"/>
                          </a:solidFill>
                          <a:effectLst/>
                          <a:latin typeface="Consolas" panose="020B0609020204030204" pitchFamily="49" charset="0"/>
                        </a:rPr>
                        <a:t>'</a:t>
                      </a:r>
                      <a:r>
                        <a:rPr lang="en-US" sz="300" b="0" i="0" u="none" strike="noStrike" dirty="0" err="1">
                          <a:solidFill>
                            <a:srgbClr val="6A8759"/>
                          </a:solidFill>
                          <a:effectLst/>
                          <a:latin typeface="Consolas" panose="020B0609020204030204" pitchFamily="49" charset="0"/>
                        </a:rPr>
                        <a:t>etansoclof</a:t>
                      </a:r>
                      <a:r>
                        <a:rPr lang="en-US" sz="300" b="0" i="0" u="none" strike="noStrike" dirty="0">
                          <a:solidFill>
                            <a:srgbClr val="6A8759"/>
                          </a:solidFill>
                          <a:effectLst/>
                          <a:latin typeface="Consolas" panose="020B0609020204030204" pitchFamily="49" charset="0"/>
                        </a:rPr>
                        <a:t>/bk-bm-kubectl:1.01'</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command: </a:t>
                      </a:r>
                      <a:r>
                        <a:rPr lang="en-US" sz="300" b="0" i="0" u="none" strike="noStrike" dirty="0">
                          <a:solidFill>
                            <a:srgbClr val="6A8759"/>
                          </a:solidFill>
                          <a:effectLst/>
                          <a:latin typeface="Consolas" panose="020B0609020204030204" pitchFamily="49" charset="0"/>
                        </a:rPr>
                        <a:t>['</a:t>
                      </a:r>
                      <a:r>
                        <a:rPr lang="en-US" sz="300" b="0" i="0" u="none" strike="noStrike" dirty="0" err="1">
                          <a:solidFill>
                            <a:srgbClr val="6A8759"/>
                          </a:solidFill>
                          <a:effectLst/>
                          <a:latin typeface="Consolas" panose="020B0609020204030204" pitchFamily="49" charset="0"/>
                        </a:rPr>
                        <a:t>sh</a:t>
                      </a:r>
                      <a:r>
                        <a:rPr lang="en-US" sz="300" b="0" i="0" u="none" strike="noStrike" dirty="0">
                          <a:solidFill>
                            <a:srgbClr val="6A8759"/>
                          </a:solidFill>
                          <a:effectLst/>
                          <a:latin typeface="Consolas" panose="020B0609020204030204" pitchFamily="49" charset="0"/>
                        </a:rPr>
                        <a:t>',</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6A8759"/>
                          </a:solidFill>
                          <a:effectLst/>
                          <a:latin typeface="Consolas" panose="020B0609020204030204" pitchFamily="49" charset="0"/>
                        </a:rPr>
                        <a:t>'-c',</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6A8759"/>
                          </a:solidFill>
                          <a:effectLst/>
                          <a:latin typeface="Consolas" panose="020B0609020204030204" pitchFamily="49" charset="0"/>
                        </a:rPr>
                        <a:t>'echo Container 1 is Running ; sleep 3600']</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ports:</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 </a:t>
                      </a:r>
                      <a:r>
                        <a:rPr lang="en-US" sz="300" b="0" i="0" u="none" strike="noStrike" dirty="0" err="1">
                          <a:solidFill>
                            <a:srgbClr val="BABABA"/>
                          </a:solidFill>
                          <a:effectLst/>
                          <a:latin typeface="Consolas" panose="020B0609020204030204" pitchFamily="49" charset="0"/>
                        </a:rPr>
                        <a:t>containerPort</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6896BA"/>
                          </a:solidFill>
                          <a:effectLst/>
                          <a:latin typeface="Consolas" panose="020B0609020204030204" pitchFamily="49" charset="0"/>
                        </a:rPr>
                        <a:t>5000</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protocol: </a:t>
                      </a:r>
                      <a:r>
                        <a:rPr lang="en-US" sz="300" b="0" i="0" u="none" strike="noStrike" dirty="0">
                          <a:solidFill>
                            <a:srgbClr val="6A8759"/>
                          </a:solidFill>
                          <a:effectLst/>
                          <a:latin typeface="Consolas" panose="020B0609020204030204" pitchFamily="49" charset="0"/>
                        </a:rPr>
                        <a:t>TCP</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volumeMounts</a:t>
                      </a:r>
                      <a:r>
                        <a:rPr lang="en-US" sz="300" b="0" i="0" u="none" strike="noStrike" dirty="0">
                          <a:solidFill>
                            <a:srgbClr val="BABABA"/>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 name: </a:t>
                      </a:r>
                      <a:r>
                        <a:rPr lang="en-US" sz="300" b="0" i="0" u="none" strike="noStrike" dirty="0">
                          <a:solidFill>
                            <a:srgbClr val="6A8759"/>
                          </a:solidFill>
                          <a:effectLst/>
                          <a:latin typeface="Consolas" panose="020B0609020204030204" pitchFamily="49" charset="0"/>
                        </a:rPr>
                        <a:t>shared-directory</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mountPath</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6A8759"/>
                          </a:solidFill>
                          <a:effectLst/>
                          <a:latin typeface="Consolas" panose="020B0609020204030204" pitchFamily="49" charset="0"/>
                        </a:rPr>
                        <a:t>/notebooks/shared</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volumes:</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 name: </a:t>
                      </a:r>
                      <a:r>
                        <a:rPr lang="en-US" sz="300" b="0" i="0" u="none" strike="noStrike" dirty="0">
                          <a:solidFill>
                            <a:srgbClr val="6A8759"/>
                          </a:solidFill>
                          <a:effectLst/>
                          <a:latin typeface="Consolas" panose="020B0609020204030204" pitchFamily="49" charset="0"/>
                        </a:rPr>
                        <a:t>shared-directory</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persistentVolumeClaim</a:t>
                      </a:r>
                      <a:r>
                        <a:rPr lang="en-US" sz="300" b="0" i="0" u="none" strike="noStrike" dirty="0">
                          <a:solidFill>
                            <a:srgbClr val="BABABA"/>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claimName</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6A8759"/>
                          </a:solidFill>
                          <a:effectLst/>
                          <a:latin typeface="Consolas" panose="020B0609020204030204" pitchFamily="49" charset="0"/>
                        </a:rPr>
                        <a:t>shared-directory</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restartPolicy</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6A8759"/>
                          </a:solidFill>
                          <a:effectLst/>
                          <a:latin typeface="Consolas" panose="020B0609020204030204" pitchFamily="49" charset="0"/>
                        </a:rPr>
                        <a:t>Always</a:t>
                      </a:r>
                      <a:br>
                        <a:rPr lang="en-US" sz="300" b="0" i="0" u="none" strike="noStrike" dirty="0">
                          <a:solidFill>
                            <a:srgbClr val="BABABA"/>
                          </a:solidFill>
                          <a:effectLst/>
                          <a:latin typeface="Consolas" panose="020B0609020204030204" pitchFamily="49" charset="0"/>
                        </a:rPr>
                      </a:br>
                      <a:r>
                        <a:rPr lang="en-US" sz="300" b="0" i="0" u="none" strike="noStrike" dirty="0">
                          <a:solidFill>
                            <a:srgbClr val="7F7F7F"/>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kind: </a:t>
                      </a:r>
                      <a:r>
                        <a:rPr lang="en-US" sz="300" b="0" i="0" u="none" strike="noStrike" dirty="0">
                          <a:solidFill>
                            <a:srgbClr val="6A8759"/>
                          </a:solidFill>
                          <a:effectLst/>
                          <a:latin typeface="Consolas" panose="020B0609020204030204" pitchFamily="49" charset="0"/>
                        </a:rPr>
                        <a:t>Deployment</a:t>
                      </a:r>
                      <a:br>
                        <a:rPr lang="en-US" sz="300" b="0" i="0" u="none" strike="noStrike" dirty="0">
                          <a:solidFill>
                            <a:srgbClr val="BABABA"/>
                          </a:solidFill>
                          <a:effectLst/>
                          <a:latin typeface="Consolas" panose="020B0609020204030204" pitchFamily="49" charset="0"/>
                        </a:rPr>
                      </a:br>
                      <a:r>
                        <a:rPr lang="en-US" sz="300" b="0" i="0" u="none" strike="noStrike" dirty="0" err="1">
                          <a:solidFill>
                            <a:srgbClr val="BABABA"/>
                          </a:solidFill>
                          <a:effectLst/>
                          <a:latin typeface="Consolas" panose="020B0609020204030204" pitchFamily="49" charset="0"/>
                        </a:rPr>
                        <a:t>apiVersion</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6A8759"/>
                          </a:solidFill>
                          <a:effectLst/>
                          <a:latin typeface="Consolas" panose="020B0609020204030204" pitchFamily="49" charset="0"/>
                        </a:rPr>
                        <a:t>apps/v1</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metadata:</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name: </a:t>
                      </a:r>
                      <a:r>
                        <a:rPr lang="en-US" sz="300" b="0" i="0" u="none" strike="noStrike" dirty="0" err="1">
                          <a:solidFill>
                            <a:srgbClr val="6A8759"/>
                          </a:solidFill>
                          <a:effectLst/>
                          <a:latin typeface="Consolas" panose="020B0609020204030204" pitchFamily="49" charset="0"/>
                        </a:rPr>
                        <a:t>bm</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namespace: </a:t>
                      </a:r>
                      <a:r>
                        <a:rPr lang="en-US" sz="300" b="0" i="0" u="none" strike="noStrike" dirty="0">
                          <a:solidFill>
                            <a:srgbClr val="6A8759"/>
                          </a:solidFill>
                          <a:effectLst/>
                          <a:latin typeface="Consolas" panose="020B0609020204030204" pitchFamily="49" charset="0"/>
                        </a:rPr>
                        <a:t>default</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labels:</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app: </a:t>
                      </a:r>
                      <a:r>
                        <a:rPr lang="en-US" sz="300" b="0" i="0" u="none" strike="noStrike" dirty="0" err="1">
                          <a:solidFill>
                            <a:srgbClr val="6A8759"/>
                          </a:solidFill>
                          <a:effectLst/>
                          <a:latin typeface="Consolas" panose="020B0609020204030204" pitchFamily="49" charset="0"/>
                        </a:rPr>
                        <a:t>bm</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spec:</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replicas: </a:t>
                      </a:r>
                      <a:r>
                        <a:rPr lang="en-US" sz="300" b="0" i="0" u="none" strike="noStrike" dirty="0">
                          <a:solidFill>
                            <a:srgbClr val="6896BA"/>
                          </a:solidFill>
                          <a:effectLst/>
                          <a:latin typeface="Consolas" panose="020B0609020204030204" pitchFamily="49" charset="0"/>
                        </a:rPr>
                        <a:t>1</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selector:</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matchLabels</a:t>
                      </a:r>
                      <a:r>
                        <a:rPr lang="en-US" sz="300" b="0" i="0" u="none" strike="noStrike" dirty="0">
                          <a:solidFill>
                            <a:srgbClr val="BABABA"/>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app: </a:t>
                      </a:r>
                      <a:r>
                        <a:rPr lang="en-US" sz="300" b="0" i="0" u="none" strike="noStrike" dirty="0" err="1">
                          <a:solidFill>
                            <a:srgbClr val="6A8759"/>
                          </a:solidFill>
                          <a:effectLst/>
                          <a:latin typeface="Consolas" panose="020B0609020204030204" pitchFamily="49" charset="0"/>
                        </a:rPr>
                        <a:t>bm</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template:</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metadata:</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labels:</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app: </a:t>
                      </a:r>
                      <a:r>
                        <a:rPr lang="en-US" sz="300" b="0" i="0" u="none" strike="noStrike" dirty="0" err="1">
                          <a:solidFill>
                            <a:srgbClr val="6A8759"/>
                          </a:solidFill>
                          <a:effectLst/>
                          <a:latin typeface="Consolas" panose="020B0609020204030204" pitchFamily="49" charset="0"/>
                        </a:rPr>
                        <a:t>bm</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spec:</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containers:</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 name: </a:t>
                      </a:r>
                      <a:r>
                        <a:rPr lang="en-US" sz="300" b="0" i="0" u="none" strike="noStrike" dirty="0" err="1">
                          <a:solidFill>
                            <a:srgbClr val="6A8759"/>
                          </a:solidFill>
                          <a:effectLst/>
                          <a:latin typeface="Consolas" panose="020B0609020204030204" pitchFamily="49" charset="0"/>
                        </a:rPr>
                        <a:t>bm</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image: </a:t>
                      </a:r>
                      <a:r>
                        <a:rPr lang="en-US" sz="300" b="0" i="0" u="none" strike="noStrike" dirty="0">
                          <a:solidFill>
                            <a:srgbClr val="6A8759"/>
                          </a:solidFill>
                          <a:effectLst/>
                          <a:latin typeface="Consolas" panose="020B0609020204030204" pitchFamily="49" charset="0"/>
                        </a:rPr>
                        <a:t>'</a:t>
                      </a:r>
                      <a:r>
                        <a:rPr lang="en-US" sz="300" b="0" i="0" u="none" strike="noStrike" dirty="0" err="1">
                          <a:solidFill>
                            <a:srgbClr val="6A8759"/>
                          </a:solidFill>
                          <a:effectLst/>
                          <a:latin typeface="Consolas" panose="020B0609020204030204" pitchFamily="49" charset="0"/>
                        </a:rPr>
                        <a:t>etansoclof</a:t>
                      </a:r>
                      <a:r>
                        <a:rPr lang="en-US" sz="300" b="0" i="0" u="none" strike="noStrike" dirty="0">
                          <a:solidFill>
                            <a:srgbClr val="6A8759"/>
                          </a:solidFill>
                          <a:effectLst/>
                          <a:latin typeface="Consolas" panose="020B0609020204030204" pitchFamily="49" charset="0"/>
                        </a:rPr>
                        <a:t>/bk-bm-kubectl:1.01'</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command:</a:t>
                      </a:r>
                      <a:br>
                        <a:rPr lang="en-US" sz="300" b="0" i="0" u="none" strike="noStrike" dirty="0">
                          <a:solidFill>
                            <a:srgbClr val="BABABA"/>
                          </a:solidFill>
                          <a:effectLst/>
                          <a:latin typeface="Consolas" panose="020B0609020204030204" pitchFamily="49" charset="0"/>
                        </a:rPr>
                      </a:br>
                      <a:r>
                        <a:rPr lang="en-US" sz="300" b="0" i="0" u="none" strike="noStrike" dirty="0">
                          <a:solidFill>
                            <a:srgbClr val="6896BA"/>
                          </a:solidFill>
                          <a:effectLst/>
                          <a:latin typeface="Consolas" panose="020B0609020204030204" pitchFamily="49" charset="0"/>
                        </a:rPr>
                        <a:t>            -</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6A8759"/>
                          </a:solidFill>
                          <a:effectLst/>
                          <a:latin typeface="Consolas" panose="020B0609020204030204" pitchFamily="49" charset="0"/>
                        </a:rPr>
                        <a:t>sh</a:t>
                      </a:r>
                      <a:br>
                        <a:rPr lang="en-US" sz="300" b="0" i="0" u="none" strike="noStrike" dirty="0">
                          <a:solidFill>
                            <a:srgbClr val="BABABA"/>
                          </a:solidFill>
                          <a:effectLst/>
                          <a:latin typeface="Consolas" panose="020B0609020204030204" pitchFamily="49" charset="0"/>
                        </a:rPr>
                      </a:br>
                      <a:r>
                        <a:rPr lang="en-US" sz="300" b="0" i="0" u="none" strike="noStrike" dirty="0">
                          <a:solidFill>
                            <a:srgbClr val="6896BA"/>
                          </a:solidFill>
                          <a:effectLst/>
                          <a:latin typeface="Consolas" panose="020B0609020204030204" pitchFamily="49" charset="0"/>
                        </a:rPr>
                        <a:t>            -</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6A8759"/>
                          </a:solidFill>
                          <a:effectLst/>
                          <a:latin typeface="Consolas" panose="020B0609020204030204" pitchFamily="49" charset="0"/>
                        </a:rPr>
                        <a:t>'-c'</a:t>
                      </a:r>
                      <a:br>
                        <a:rPr lang="en-US" sz="300" b="0" i="0" u="none" strike="noStrike" dirty="0">
                          <a:solidFill>
                            <a:srgbClr val="BABABA"/>
                          </a:solidFill>
                          <a:effectLst/>
                          <a:latin typeface="Consolas" panose="020B0609020204030204" pitchFamily="49" charset="0"/>
                        </a:rPr>
                      </a:br>
                      <a:r>
                        <a:rPr lang="en-US" sz="300" b="0" i="0" u="none" strike="noStrike" dirty="0">
                          <a:solidFill>
                            <a:srgbClr val="6896BA"/>
                          </a:solidFill>
                          <a:effectLst/>
                          <a:latin typeface="Consolas" panose="020B0609020204030204" pitchFamily="49" charset="0"/>
                        </a:rPr>
                        <a:t>            -</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6A8759"/>
                          </a:solidFill>
                          <a:effectLst/>
                          <a:latin typeface="Consolas" panose="020B0609020204030204" pitchFamily="49" charset="0"/>
                        </a:rPr>
                        <a:t>echo</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6A8759"/>
                          </a:solidFill>
                          <a:effectLst/>
                          <a:latin typeface="Consolas" panose="020B0609020204030204" pitchFamily="49" charset="0"/>
                        </a:rPr>
                        <a:t>Container</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6896BA"/>
                          </a:solidFill>
                          <a:effectLst/>
                          <a:latin typeface="Consolas" panose="020B0609020204030204" pitchFamily="49" charset="0"/>
                        </a:rPr>
                        <a:t>1</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6A8759"/>
                          </a:solidFill>
                          <a:effectLst/>
                          <a:latin typeface="Consolas" panose="020B0609020204030204" pitchFamily="49" charset="0"/>
                        </a:rPr>
                        <a:t>running</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6A8759"/>
                          </a:solidFill>
                          <a:effectLst/>
                          <a:latin typeface="Consolas" panose="020B0609020204030204" pitchFamily="49" charset="0"/>
                        </a:rPr>
                        <a:t>;</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6A8759"/>
                          </a:solidFill>
                          <a:effectLst/>
                          <a:latin typeface="Consolas" panose="020B0609020204030204" pitchFamily="49" charset="0"/>
                        </a:rPr>
                        <a:t>sleep</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6896BA"/>
                          </a:solidFill>
                          <a:effectLst/>
                          <a:latin typeface="Consolas" panose="020B0609020204030204" pitchFamily="49" charset="0"/>
                        </a:rPr>
                        <a:t>3600</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ports:</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 </a:t>
                      </a:r>
                      <a:r>
                        <a:rPr lang="en-US" sz="300" b="0" i="0" u="none" strike="noStrike" dirty="0" err="1">
                          <a:solidFill>
                            <a:srgbClr val="BABABA"/>
                          </a:solidFill>
                          <a:effectLst/>
                          <a:latin typeface="Consolas" panose="020B0609020204030204" pitchFamily="49" charset="0"/>
                        </a:rPr>
                        <a:t>containerPort</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6896BA"/>
                          </a:solidFill>
                          <a:effectLst/>
                          <a:latin typeface="Consolas" panose="020B0609020204030204" pitchFamily="49" charset="0"/>
                        </a:rPr>
                        <a:t>6006</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protocol: </a:t>
                      </a:r>
                      <a:r>
                        <a:rPr lang="en-US" sz="300" b="0" i="0" u="none" strike="noStrike" dirty="0">
                          <a:solidFill>
                            <a:srgbClr val="6A8759"/>
                          </a:solidFill>
                          <a:effectLst/>
                          <a:latin typeface="Consolas" panose="020B0609020204030204" pitchFamily="49" charset="0"/>
                        </a:rPr>
                        <a:t>TCP</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volumeMounts</a:t>
                      </a:r>
                      <a:r>
                        <a:rPr lang="en-US" sz="300" b="0" i="0" u="none" strike="noStrike" dirty="0">
                          <a:solidFill>
                            <a:srgbClr val="BABABA"/>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 name: </a:t>
                      </a:r>
                      <a:r>
                        <a:rPr lang="en-US" sz="300" b="0" i="0" u="none" strike="noStrike" dirty="0">
                          <a:solidFill>
                            <a:srgbClr val="6A8759"/>
                          </a:solidFill>
                          <a:effectLst/>
                          <a:latin typeface="Consolas" panose="020B0609020204030204" pitchFamily="49" charset="0"/>
                        </a:rPr>
                        <a:t>shared-directory</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mountPath</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6A8759"/>
                          </a:solidFill>
                          <a:effectLst/>
                          <a:latin typeface="Consolas" panose="020B0609020204030204" pitchFamily="49" charset="0"/>
                        </a:rPr>
                        <a:t>/notebooks/shared</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volumes:</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 name: </a:t>
                      </a:r>
                      <a:r>
                        <a:rPr lang="en-US" sz="300" b="0" i="0" u="none" strike="noStrike" dirty="0">
                          <a:solidFill>
                            <a:srgbClr val="6A8759"/>
                          </a:solidFill>
                          <a:effectLst/>
                          <a:latin typeface="Consolas" panose="020B0609020204030204" pitchFamily="49" charset="0"/>
                        </a:rPr>
                        <a:t>shared-directory</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persistentVolumeClaim</a:t>
                      </a:r>
                      <a:r>
                        <a:rPr lang="en-US" sz="300" b="0" i="0" u="none" strike="noStrike" dirty="0">
                          <a:solidFill>
                            <a:srgbClr val="BABABA"/>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claimName</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6A8759"/>
                          </a:solidFill>
                          <a:effectLst/>
                          <a:latin typeface="Consolas" panose="020B0609020204030204" pitchFamily="49" charset="0"/>
                        </a:rPr>
                        <a:t>shared-directory</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restartPolicy</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6A8759"/>
                          </a:solidFill>
                          <a:effectLst/>
                          <a:latin typeface="Consolas" panose="020B0609020204030204" pitchFamily="49" charset="0"/>
                        </a:rPr>
                        <a:t>Always</a:t>
                      </a:r>
                      <a:br>
                        <a:rPr lang="en-US" sz="300" b="0" i="0" u="none" strike="noStrike" dirty="0">
                          <a:solidFill>
                            <a:srgbClr val="BABABA"/>
                          </a:solidFill>
                          <a:effectLst/>
                          <a:latin typeface="Consolas" panose="020B0609020204030204" pitchFamily="49" charset="0"/>
                        </a:rPr>
                      </a:br>
                      <a:r>
                        <a:rPr lang="en-US" sz="300" b="0" i="0" u="none" strike="noStrike" dirty="0">
                          <a:solidFill>
                            <a:srgbClr val="7F7F7F"/>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kind: </a:t>
                      </a:r>
                      <a:r>
                        <a:rPr lang="en-US" sz="300" b="0" i="0" u="none" strike="noStrike" dirty="0">
                          <a:solidFill>
                            <a:srgbClr val="6A8759"/>
                          </a:solidFill>
                          <a:effectLst/>
                          <a:latin typeface="Consolas" panose="020B0609020204030204" pitchFamily="49" charset="0"/>
                        </a:rPr>
                        <a:t>Deployment</a:t>
                      </a:r>
                      <a:br>
                        <a:rPr lang="en-US" sz="300" b="0" i="0" u="none" strike="noStrike" dirty="0">
                          <a:solidFill>
                            <a:srgbClr val="BABABA"/>
                          </a:solidFill>
                          <a:effectLst/>
                          <a:latin typeface="Consolas" panose="020B0609020204030204" pitchFamily="49" charset="0"/>
                        </a:rPr>
                      </a:br>
                      <a:r>
                        <a:rPr lang="en-US" sz="300" b="0" i="0" u="none" strike="noStrike" dirty="0" err="1">
                          <a:solidFill>
                            <a:srgbClr val="BABABA"/>
                          </a:solidFill>
                          <a:effectLst/>
                          <a:latin typeface="Consolas" panose="020B0609020204030204" pitchFamily="49" charset="0"/>
                        </a:rPr>
                        <a:t>apiVersion</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6A8759"/>
                          </a:solidFill>
                          <a:effectLst/>
                          <a:latin typeface="Consolas" panose="020B0609020204030204" pitchFamily="49" charset="0"/>
                        </a:rPr>
                        <a:t>apps/v1</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metadata:</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name: </a:t>
                      </a:r>
                      <a:r>
                        <a:rPr lang="en-US" sz="300" b="0" i="0" u="none" strike="noStrike" dirty="0">
                          <a:solidFill>
                            <a:srgbClr val="6A8759"/>
                          </a:solidFill>
                          <a:effectLst/>
                          <a:latin typeface="Consolas" panose="020B0609020204030204" pitchFamily="49" charset="0"/>
                        </a:rPr>
                        <a:t>ln</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namespace: </a:t>
                      </a:r>
                      <a:r>
                        <a:rPr lang="en-US" sz="300" b="0" i="0" u="none" strike="noStrike" dirty="0">
                          <a:solidFill>
                            <a:srgbClr val="6A8759"/>
                          </a:solidFill>
                          <a:effectLst/>
                          <a:latin typeface="Consolas" panose="020B0609020204030204" pitchFamily="49" charset="0"/>
                        </a:rPr>
                        <a:t>default</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labels:</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app: </a:t>
                      </a:r>
                      <a:r>
                        <a:rPr lang="en-US" sz="300" b="0" i="0" u="none" strike="noStrike" dirty="0">
                          <a:solidFill>
                            <a:srgbClr val="6A8759"/>
                          </a:solidFill>
                          <a:effectLst/>
                          <a:latin typeface="Consolas" panose="020B0609020204030204" pitchFamily="49" charset="0"/>
                        </a:rPr>
                        <a:t>ln</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spec:</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replicas: </a:t>
                      </a:r>
                      <a:r>
                        <a:rPr lang="en-US" sz="300" b="0" i="0" u="none" strike="noStrike" dirty="0">
                          <a:solidFill>
                            <a:srgbClr val="6896BA"/>
                          </a:solidFill>
                          <a:effectLst/>
                          <a:latin typeface="Consolas" panose="020B0609020204030204" pitchFamily="49" charset="0"/>
                        </a:rPr>
                        <a:t>1</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selector:</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matchLabels</a:t>
                      </a:r>
                      <a:r>
                        <a:rPr lang="en-US" sz="300" b="0" i="0" u="none" strike="noStrike" dirty="0">
                          <a:solidFill>
                            <a:srgbClr val="BABABA"/>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app: </a:t>
                      </a:r>
                      <a:r>
                        <a:rPr lang="en-US" sz="300" b="0" i="0" u="none" strike="noStrike" dirty="0">
                          <a:solidFill>
                            <a:srgbClr val="6A8759"/>
                          </a:solidFill>
                          <a:effectLst/>
                          <a:latin typeface="Consolas" panose="020B0609020204030204" pitchFamily="49" charset="0"/>
                        </a:rPr>
                        <a:t>ln</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template:</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metadata:</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labels:</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app: </a:t>
                      </a:r>
                      <a:r>
                        <a:rPr lang="en-US" sz="300" b="0" i="0" u="none" strike="noStrike" dirty="0">
                          <a:solidFill>
                            <a:srgbClr val="6A8759"/>
                          </a:solidFill>
                          <a:effectLst/>
                          <a:latin typeface="Consolas" panose="020B0609020204030204" pitchFamily="49" charset="0"/>
                        </a:rPr>
                        <a:t>ln</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spec:</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containers:</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 name: </a:t>
                      </a:r>
                      <a:r>
                        <a:rPr lang="en-US" sz="300" b="0" i="0" u="none" strike="noStrike" dirty="0">
                          <a:solidFill>
                            <a:srgbClr val="6A8759"/>
                          </a:solidFill>
                          <a:effectLst/>
                          <a:latin typeface="Consolas" panose="020B0609020204030204" pitchFamily="49" charset="0"/>
                        </a:rPr>
                        <a:t>ln</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image: </a:t>
                      </a:r>
                      <a:r>
                        <a:rPr lang="en-US" sz="300" b="0" i="0" u="none" strike="noStrike" dirty="0">
                          <a:solidFill>
                            <a:srgbClr val="6A8759"/>
                          </a:solidFill>
                          <a:effectLst/>
                          <a:latin typeface="Consolas" panose="020B0609020204030204" pitchFamily="49" charset="0"/>
                        </a:rPr>
                        <a:t>'</a:t>
                      </a:r>
                      <a:r>
                        <a:rPr lang="en-US" sz="300" b="0" i="0" u="none" strike="noStrike" dirty="0" err="1">
                          <a:solidFill>
                            <a:srgbClr val="6A8759"/>
                          </a:solidFill>
                          <a:effectLst/>
                          <a:latin typeface="Consolas" panose="020B0609020204030204" pitchFamily="49" charset="0"/>
                        </a:rPr>
                        <a:t>etansoclof</a:t>
                      </a:r>
                      <a:r>
                        <a:rPr lang="en-US" sz="300" b="0" i="0" u="none" strike="noStrike" dirty="0">
                          <a:solidFill>
                            <a:srgbClr val="6A8759"/>
                          </a:solidFill>
                          <a:effectLst/>
                          <a:latin typeface="Consolas" panose="020B0609020204030204" pitchFamily="49" charset="0"/>
                        </a:rPr>
                        <a:t>/ln:1.03'</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command:</a:t>
                      </a:r>
                      <a:br>
                        <a:rPr lang="en-US" sz="300" b="0" i="0" u="none" strike="noStrike" dirty="0">
                          <a:solidFill>
                            <a:srgbClr val="BABABA"/>
                          </a:solidFill>
                          <a:effectLst/>
                          <a:latin typeface="Consolas" panose="020B0609020204030204" pitchFamily="49" charset="0"/>
                        </a:rPr>
                      </a:br>
                      <a:r>
                        <a:rPr lang="en-US" sz="300" b="0" i="0" u="none" strike="noStrike" dirty="0">
                          <a:solidFill>
                            <a:srgbClr val="6896BA"/>
                          </a:solidFill>
                          <a:effectLst/>
                          <a:latin typeface="Consolas" panose="020B0609020204030204" pitchFamily="49" charset="0"/>
                        </a:rPr>
                        <a:t>            -</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6A8759"/>
                          </a:solidFill>
                          <a:effectLst/>
                          <a:latin typeface="Consolas" panose="020B0609020204030204" pitchFamily="49" charset="0"/>
                        </a:rPr>
                        <a:t>sh</a:t>
                      </a:r>
                      <a:br>
                        <a:rPr lang="en-US" sz="300" b="0" i="0" u="none" strike="noStrike" dirty="0">
                          <a:solidFill>
                            <a:srgbClr val="BABABA"/>
                          </a:solidFill>
                          <a:effectLst/>
                          <a:latin typeface="Consolas" panose="020B0609020204030204" pitchFamily="49" charset="0"/>
                        </a:rPr>
                      </a:br>
                      <a:r>
                        <a:rPr lang="en-US" sz="300" b="0" i="0" u="none" strike="noStrike" dirty="0">
                          <a:solidFill>
                            <a:srgbClr val="6896BA"/>
                          </a:solidFill>
                          <a:effectLst/>
                          <a:latin typeface="Consolas" panose="020B0609020204030204" pitchFamily="49" charset="0"/>
                        </a:rPr>
                        <a:t>            -</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6A8759"/>
                          </a:solidFill>
                          <a:effectLst/>
                          <a:latin typeface="Consolas" panose="020B0609020204030204" pitchFamily="49" charset="0"/>
                        </a:rPr>
                        <a:t>'-c'</a:t>
                      </a:r>
                      <a:br>
                        <a:rPr lang="en-US" sz="300" b="0" i="0" u="none" strike="noStrike" dirty="0">
                          <a:solidFill>
                            <a:srgbClr val="BABABA"/>
                          </a:solidFill>
                          <a:effectLst/>
                          <a:latin typeface="Consolas" panose="020B0609020204030204" pitchFamily="49" charset="0"/>
                        </a:rPr>
                      </a:br>
                      <a:r>
                        <a:rPr lang="en-US" sz="300" b="0" i="0" u="none" strike="noStrike" dirty="0">
                          <a:solidFill>
                            <a:srgbClr val="6896BA"/>
                          </a:solidFill>
                          <a:effectLst/>
                          <a:latin typeface="Consolas" panose="020B0609020204030204" pitchFamily="49" charset="0"/>
                        </a:rPr>
                        <a:t>            -</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6A8759"/>
                          </a:solidFill>
                          <a:effectLst/>
                          <a:latin typeface="Consolas" panose="020B0609020204030204" pitchFamily="49" charset="0"/>
                        </a:rPr>
                        <a:t>echo</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6A8759"/>
                          </a:solidFill>
                          <a:effectLst/>
                          <a:latin typeface="Consolas" panose="020B0609020204030204" pitchFamily="49" charset="0"/>
                        </a:rPr>
                        <a:t>Container</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6896BA"/>
                          </a:solidFill>
                          <a:effectLst/>
                          <a:latin typeface="Consolas" panose="020B0609020204030204" pitchFamily="49" charset="0"/>
                        </a:rPr>
                        <a:t>1</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6A8759"/>
                          </a:solidFill>
                          <a:effectLst/>
                          <a:latin typeface="Consolas" panose="020B0609020204030204" pitchFamily="49" charset="0"/>
                        </a:rPr>
                        <a:t>is</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6A8759"/>
                          </a:solidFill>
                          <a:effectLst/>
                          <a:latin typeface="Consolas" panose="020B0609020204030204" pitchFamily="49" charset="0"/>
                        </a:rPr>
                        <a:t>Running</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6A8759"/>
                          </a:solidFill>
                          <a:effectLst/>
                          <a:latin typeface="Consolas" panose="020B0609020204030204" pitchFamily="49" charset="0"/>
                        </a:rPr>
                        <a:t>;</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6A8759"/>
                          </a:solidFill>
                          <a:effectLst/>
                          <a:latin typeface="Consolas" panose="020B0609020204030204" pitchFamily="49" charset="0"/>
                        </a:rPr>
                        <a:t>sleep</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6896BA"/>
                          </a:solidFill>
                          <a:effectLst/>
                          <a:latin typeface="Consolas" panose="020B0609020204030204" pitchFamily="49" charset="0"/>
                        </a:rPr>
                        <a:t>3600</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volumeMounts</a:t>
                      </a:r>
                      <a:r>
                        <a:rPr lang="en-US" sz="300" b="0" i="0" u="none" strike="noStrike" dirty="0">
                          <a:solidFill>
                            <a:srgbClr val="BABABA"/>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 name: </a:t>
                      </a:r>
                      <a:r>
                        <a:rPr lang="en-US" sz="300" b="0" i="0" u="none" strike="noStrike" dirty="0">
                          <a:solidFill>
                            <a:srgbClr val="6A8759"/>
                          </a:solidFill>
                          <a:effectLst/>
                          <a:latin typeface="Consolas" panose="020B0609020204030204" pitchFamily="49" charset="0"/>
                        </a:rPr>
                        <a:t>shared-directory</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mountPath</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6A8759"/>
                          </a:solidFill>
                          <a:effectLst/>
                          <a:latin typeface="Consolas" panose="020B0609020204030204" pitchFamily="49" charset="0"/>
                        </a:rPr>
                        <a:t>/notebooks/shared</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volumes:</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 name: </a:t>
                      </a:r>
                      <a:r>
                        <a:rPr lang="en-US" sz="300" b="0" i="0" u="none" strike="noStrike" dirty="0">
                          <a:solidFill>
                            <a:srgbClr val="6A8759"/>
                          </a:solidFill>
                          <a:effectLst/>
                          <a:latin typeface="Consolas" panose="020B0609020204030204" pitchFamily="49" charset="0"/>
                        </a:rPr>
                        <a:t>shared-directory</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persistentVolumeClaim</a:t>
                      </a:r>
                      <a:r>
                        <a:rPr lang="en-US" sz="300" b="0" i="0" u="none" strike="noStrike" dirty="0">
                          <a:solidFill>
                            <a:srgbClr val="BABABA"/>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claimName</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6A8759"/>
                          </a:solidFill>
                          <a:effectLst/>
                          <a:latin typeface="Consolas" panose="020B0609020204030204" pitchFamily="49" charset="0"/>
                        </a:rPr>
                        <a:t>shared-directory</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restartPolicy</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6A8759"/>
                          </a:solidFill>
                          <a:effectLst/>
                          <a:latin typeface="Consolas" panose="020B0609020204030204" pitchFamily="49" charset="0"/>
                        </a:rPr>
                        <a:t>Always</a:t>
                      </a:r>
                      <a:endParaRPr lang="en-US" sz="500" dirty="0">
                        <a:effectLst/>
                      </a:endParaRPr>
                    </a:p>
                  </a:txBody>
                  <a:tcPr marL="16198" marR="16198" marT="16198" marB="16198">
                    <a:lnL>
                      <a:noFill/>
                    </a:lnL>
                    <a:lnR>
                      <a:noFill/>
                    </a:lnR>
                    <a:lnT>
                      <a:noFill/>
                    </a:lnT>
                    <a:lnB>
                      <a:noFill/>
                    </a:lnB>
                    <a:solidFill>
                      <a:srgbClr val="2B2B2B"/>
                    </a:solidFill>
                  </a:tcPr>
                </a:tc>
                <a:extLst>
                  <a:ext uri="{0D108BD9-81ED-4DB2-BD59-A6C34878D82A}">
                    <a16:rowId xmlns:a16="http://schemas.microsoft.com/office/drawing/2014/main" val="459206769"/>
                  </a:ext>
                </a:extLst>
              </a:tr>
            </a:tbl>
          </a:graphicData>
        </a:graphic>
      </p:graphicFrame>
      <p:sp>
        <p:nvSpPr>
          <p:cNvPr id="5" name="Rectangle 1">
            <a:extLst>
              <a:ext uri="{FF2B5EF4-FFF2-40B4-BE49-F238E27FC236}">
                <a16:creationId xmlns:a16="http://schemas.microsoft.com/office/drawing/2014/main" id="{F145BB8C-7C05-3141-A6F2-E8FCB7789207}"/>
              </a:ext>
            </a:extLst>
          </p:cNvPr>
          <p:cNvSpPr>
            <a:spLocks noChangeArrowheads="1"/>
          </p:cNvSpPr>
          <p:nvPr/>
        </p:nvSpPr>
        <p:spPr bwMode="auto">
          <a:xfrm>
            <a:off x="8863267" y="143256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409FF7BF-FBC1-AB4B-A170-553154F0382F}"/>
              </a:ext>
            </a:extLst>
          </p:cNvPr>
          <p:cNvSpPr txBox="1"/>
          <p:nvPr/>
        </p:nvSpPr>
        <p:spPr>
          <a:xfrm>
            <a:off x="745834" y="1520428"/>
            <a:ext cx="6471830" cy="2862322"/>
          </a:xfrm>
          <a:prstGeom prst="rect">
            <a:avLst/>
          </a:prstGeom>
          <a:noFill/>
        </p:spPr>
        <p:txBody>
          <a:bodyPr wrap="square" rtlCol="0">
            <a:spAutoFit/>
          </a:bodyPr>
          <a:lstStyle/>
          <a:p>
            <a:r>
              <a:rPr lang="en-US" dirty="0" err="1"/>
              <a:t>Kubectl</a:t>
            </a:r>
            <a:r>
              <a:rPr lang="en-US" dirty="0"/>
              <a:t> apply –f bk-</a:t>
            </a:r>
            <a:r>
              <a:rPr lang="en-US" dirty="0" err="1"/>
              <a:t>bm</a:t>
            </a:r>
            <a:r>
              <a:rPr lang="en-US" dirty="0"/>
              <a:t>-</a:t>
            </a:r>
            <a:r>
              <a:rPr lang="en-US" dirty="0" err="1"/>
              <a:t>ln.yaml</a:t>
            </a:r>
            <a:endParaRPr lang="en-US" dirty="0"/>
          </a:p>
          <a:p>
            <a:endParaRPr lang="en-US" dirty="0"/>
          </a:p>
          <a:p>
            <a:endParaRPr lang="en-US" dirty="0"/>
          </a:p>
          <a:p>
            <a:pPr marL="285750" indent="-285750">
              <a:buFont typeface="Arial" panose="020B0604020202020204" pitchFamily="34" charset="0"/>
              <a:buChar char="•"/>
            </a:pPr>
            <a:r>
              <a:rPr lang="en-US" dirty="0"/>
              <a:t>The </a:t>
            </a:r>
            <a:r>
              <a:rPr lang="en-US" dirty="0" err="1"/>
              <a:t>bm</a:t>
            </a:r>
            <a:r>
              <a:rPr lang="en-US" dirty="0"/>
              <a:t> service contains the code to train the models. </a:t>
            </a:r>
          </a:p>
          <a:p>
            <a:pPr marL="285750" indent="-285750">
              <a:buFont typeface="Arial" panose="020B0604020202020204" pitchFamily="34" charset="0"/>
              <a:buChar char="•"/>
            </a:pPr>
            <a:r>
              <a:rPr lang="en-US" dirty="0"/>
              <a:t>The bk service contains the </a:t>
            </a:r>
            <a:r>
              <a:rPr lang="en-US" dirty="0" err="1"/>
              <a:t>te.py</a:t>
            </a:r>
            <a:r>
              <a:rPr lang="en-US" dirty="0"/>
              <a:t> code which will use the trained models and process the test data.</a:t>
            </a:r>
          </a:p>
          <a:p>
            <a:pPr marL="285750" indent="-285750">
              <a:buFont typeface="Arial" panose="020B0604020202020204" pitchFamily="34" charset="0"/>
              <a:buChar char="•"/>
            </a:pPr>
            <a:r>
              <a:rPr lang="en-US" dirty="0"/>
              <a:t>Ln contains the test data</a:t>
            </a:r>
          </a:p>
          <a:p>
            <a:pPr marL="285750" indent="-285750">
              <a:buFont typeface="Arial" panose="020B0604020202020204" pitchFamily="34" charset="0"/>
              <a:buChar char="•"/>
            </a:pPr>
            <a:r>
              <a:rPr lang="en-US" dirty="0"/>
              <a:t>Note that each of the services mount the shared directory persistent volume.</a:t>
            </a:r>
          </a:p>
          <a:p>
            <a:endParaRPr lang="en-US" dirty="0"/>
          </a:p>
        </p:txBody>
      </p:sp>
    </p:spTree>
    <p:extLst>
      <p:ext uri="{BB962C8B-B14F-4D97-AF65-F5344CB8AC3E}">
        <p14:creationId xmlns:p14="http://schemas.microsoft.com/office/powerpoint/2010/main" val="542899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7D976-FCFE-BD48-A67F-0958D10CB776}"/>
              </a:ext>
            </a:extLst>
          </p:cNvPr>
          <p:cNvSpPr>
            <a:spLocks noGrp="1"/>
          </p:cNvSpPr>
          <p:nvPr>
            <p:ph type="title"/>
          </p:nvPr>
        </p:nvSpPr>
        <p:spPr/>
        <p:txBody>
          <a:bodyPr/>
          <a:lstStyle/>
          <a:p>
            <a:r>
              <a:rPr lang="en-US" dirty="0"/>
              <a:t>BM service</a:t>
            </a:r>
          </a:p>
        </p:txBody>
      </p:sp>
      <p:graphicFrame>
        <p:nvGraphicFramePr>
          <p:cNvPr id="4" name="Content Placeholder 3">
            <a:extLst>
              <a:ext uri="{FF2B5EF4-FFF2-40B4-BE49-F238E27FC236}">
                <a16:creationId xmlns:a16="http://schemas.microsoft.com/office/drawing/2014/main" id="{3C67DFBB-CD88-0349-8D3A-32454FBAE716}"/>
              </a:ext>
            </a:extLst>
          </p:cNvPr>
          <p:cNvGraphicFramePr>
            <a:graphicFrameLocks noGrp="1"/>
          </p:cNvGraphicFramePr>
          <p:nvPr>
            <p:ph idx="1"/>
            <p:extLst>
              <p:ext uri="{D42A27DB-BD31-4B8C-83A1-F6EECF244321}">
                <p14:modId xmlns:p14="http://schemas.microsoft.com/office/powerpoint/2010/main" val="1918894716"/>
              </p:ext>
            </p:extLst>
          </p:nvPr>
        </p:nvGraphicFramePr>
        <p:xfrm>
          <a:off x="6720840" y="1027905"/>
          <a:ext cx="5276088" cy="5464969"/>
        </p:xfrm>
        <a:graphic>
          <a:graphicData uri="http://schemas.openxmlformats.org/drawingml/2006/table">
            <a:tbl>
              <a:tblPr/>
              <a:tblGrid>
                <a:gridCol w="5276088">
                  <a:extLst>
                    <a:ext uri="{9D8B030D-6E8A-4147-A177-3AD203B41FA5}">
                      <a16:colId xmlns:a16="http://schemas.microsoft.com/office/drawing/2014/main" val="2507422428"/>
                    </a:ext>
                  </a:extLst>
                </a:gridCol>
              </a:tblGrid>
              <a:tr h="5464969">
                <a:tc>
                  <a:txBody>
                    <a:bodyPr/>
                    <a:lstStyle/>
                    <a:p>
                      <a:pPr rtl="0" fontAlgn="t">
                        <a:spcBef>
                          <a:spcPts val="0"/>
                        </a:spcBef>
                        <a:spcAft>
                          <a:spcPts val="0"/>
                        </a:spcAft>
                      </a:pPr>
                      <a:r>
                        <a:rPr lang="en-US" sz="300" b="0" i="0" u="none" strike="noStrike" dirty="0">
                          <a:solidFill>
                            <a:srgbClr val="CB7832"/>
                          </a:solidFill>
                          <a:effectLst/>
                          <a:latin typeface="Consolas" panose="020B0609020204030204" pitchFamily="49" charset="0"/>
                        </a:rPr>
                        <a:t>import</a:t>
                      </a:r>
                      <a:r>
                        <a:rPr lang="en-US" sz="300" b="0" i="0" u="none" strike="noStrike" dirty="0">
                          <a:solidFill>
                            <a:srgbClr val="BABABA"/>
                          </a:solidFill>
                          <a:effectLst/>
                          <a:latin typeface="Consolas" panose="020B0609020204030204" pitchFamily="49" charset="0"/>
                        </a:rPr>
                        <a:t> pandas </a:t>
                      </a:r>
                      <a:r>
                        <a:rPr lang="en-US" sz="300" b="0" i="0" u="none" strike="noStrike" dirty="0">
                          <a:solidFill>
                            <a:srgbClr val="CB7832"/>
                          </a:solidFill>
                          <a:effectLst/>
                          <a:latin typeface="Consolas" panose="020B0609020204030204" pitchFamily="49" charset="0"/>
                        </a:rPr>
                        <a:t>as</a:t>
                      </a:r>
                      <a:r>
                        <a:rPr lang="en-US" sz="300" b="0" i="0" u="none" strike="noStrike" dirty="0">
                          <a:solidFill>
                            <a:srgbClr val="BABABA"/>
                          </a:solidFill>
                          <a:effectLst/>
                          <a:latin typeface="Consolas" panose="020B0609020204030204" pitchFamily="49" charset="0"/>
                        </a:rPr>
                        <a:t> pd</a:t>
                      </a:r>
                      <a:br>
                        <a:rPr lang="en-US" sz="300" b="0" i="0" u="none" strike="noStrike" dirty="0">
                          <a:solidFill>
                            <a:srgbClr val="BABABA"/>
                          </a:solidFill>
                          <a:effectLst/>
                          <a:latin typeface="Consolas" panose="020B0609020204030204" pitchFamily="49" charset="0"/>
                        </a:rPr>
                      </a:br>
                      <a:r>
                        <a:rPr lang="en-US" sz="300" b="0" i="0" u="none" strike="noStrike" dirty="0">
                          <a:solidFill>
                            <a:srgbClr val="CB7832"/>
                          </a:solidFill>
                          <a:effectLst/>
                          <a:latin typeface="Consolas" panose="020B0609020204030204" pitchFamily="49" charset="0"/>
                        </a:rPr>
                        <a:t>import</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numpy</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CB7832"/>
                          </a:solidFill>
                          <a:effectLst/>
                          <a:latin typeface="Consolas" panose="020B0609020204030204" pitchFamily="49" charset="0"/>
                        </a:rPr>
                        <a:t>as</a:t>
                      </a:r>
                      <a:r>
                        <a:rPr lang="en-US" sz="300" b="0" i="0" u="none" strike="noStrike" dirty="0">
                          <a:solidFill>
                            <a:srgbClr val="BABABA"/>
                          </a:solidFill>
                          <a:effectLst/>
                          <a:latin typeface="Consolas" panose="020B0609020204030204" pitchFamily="49" charset="0"/>
                        </a:rPr>
                        <a:t> np</a:t>
                      </a:r>
                      <a:br>
                        <a:rPr lang="en-US" sz="300" b="0" i="0" u="none" strike="noStrike" dirty="0">
                          <a:solidFill>
                            <a:srgbClr val="BABABA"/>
                          </a:solidFill>
                          <a:effectLst/>
                          <a:latin typeface="Consolas" panose="020B0609020204030204" pitchFamily="49" charset="0"/>
                        </a:rPr>
                      </a:br>
                      <a:r>
                        <a:rPr lang="en-US" sz="300" b="0" i="0" u="none" strike="noStrike" dirty="0">
                          <a:solidFill>
                            <a:srgbClr val="CB7832"/>
                          </a:solidFill>
                          <a:effectLst/>
                          <a:latin typeface="Consolas" panose="020B0609020204030204" pitchFamily="49" charset="0"/>
                        </a:rPr>
                        <a:t>from</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sklearn.preprocessing</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CB7832"/>
                          </a:solidFill>
                          <a:effectLst/>
                          <a:latin typeface="Consolas" panose="020B0609020204030204" pitchFamily="49" charset="0"/>
                        </a:rPr>
                        <a:t>import</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LabelEncoder</a:t>
                      </a:r>
                      <a:br>
                        <a:rPr lang="en-US" sz="300" b="0" i="0" u="none" strike="noStrike" dirty="0">
                          <a:solidFill>
                            <a:srgbClr val="BABABA"/>
                          </a:solidFill>
                          <a:effectLst/>
                          <a:latin typeface="Consolas" panose="020B0609020204030204" pitchFamily="49" charset="0"/>
                        </a:rPr>
                      </a:br>
                      <a:r>
                        <a:rPr lang="en-US" sz="300" b="0" i="0" u="none" strike="noStrike" dirty="0">
                          <a:solidFill>
                            <a:srgbClr val="CB7832"/>
                          </a:solidFill>
                          <a:effectLst/>
                          <a:latin typeface="Consolas" panose="020B0609020204030204" pitchFamily="49" charset="0"/>
                        </a:rPr>
                        <a:t>from</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sklearn.model_selection</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CB7832"/>
                          </a:solidFill>
                          <a:effectLst/>
                          <a:latin typeface="Consolas" panose="020B0609020204030204" pitchFamily="49" charset="0"/>
                        </a:rPr>
                        <a:t>import</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train_test_split</a:t>
                      </a:r>
                      <a:br>
                        <a:rPr lang="en-US" sz="300" b="0" i="0" u="none" strike="noStrike" dirty="0">
                          <a:solidFill>
                            <a:srgbClr val="BABABA"/>
                          </a:solidFill>
                          <a:effectLst/>
                          <a:latin typeface="Consolas" panose="020B0609020204030204" pitchFamily="49" charset="0"/>
                        </a:rPr>
                      </a:br>
                      <a:r>
                        <a:rPr lang="en-US" sz="300" b="0" i="0" u="none" strike="noStrike" dirty="0">
                          <a:solidFill>
                            <a:srgbClr val="CB7832"/>
                          </a:solidFill>
                          <a:effectLst/>
                          <a:latin typeface="Consolas" panose="020B0609020204030204" pitchFamily="49" charset="0"/>
                        </a:rPr>
                        <a:t>from</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sklearn.preprocessing</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CB7832"/>
                          </a:solidFill>
                          <a:effectLst/>
                          <a:latin typeface="Consolas" panose="020B0609020204030204" pitchFamily="49" charset="0"/>
                        </a:rPr>
                        <a:t>import</a:t>
                      </a:r>
                      <a:r>
                        <a:rPr lang="en-US" sz="300" b="0" i="0" u="none" strike="noStrike" dirty="0">
                          <a:solidFill>
                            <a:srgbClr val="BABABA"/>
                          </a:solidFill>
                          <a:effectLst/>
                          <a:latin typeface="Consolas" panose="020B0609020204030204" pitchFamily="49" charset="0"/>
                        </a:rPr>
                        <a:t> Normalizer</a:t>
                      </a:r>
                      <a:br>
                        <a:rPr lang="en-US" sz="300" b="0" i="0" u="none" strike="noStrike" dirty="0">
                          <a:solidFill>
                            <a:srgbClr val="BABABA"/>
                          </a:solidFill>
                          <a:effectLst/>
                          <a:latin typeface="Consolas" panose="020B0609020204030204" pitchFamily="49" charset="0"/>
                        </a:rPr>
                      </a:br>
                      <a:r>
                        <a:rPr lang="en-US" sz="300" b="0" i="0" u="none" strike="noStrike" dirty="0">
                          <a:solidFill>
                            <a:srgbClr val="CB7832"/>
                          </a:solidFill>
                          <a:effectLst/>
                          <a:latin typeface="Consolas" panose="020B0609020204030204" pitchFamily="49" charset="0"/>
                        </a:rPr>
                        <a:t>import</a:t>
                      </a:r>
                      <a:r>
                        <a:rPr lang="en-US" sz="300" b="0" i="0" u="none" strike="noStrike" dirty="0">
                          <a:solidFill>
                            <a:srgbClr val="BABABA"/>
                          </a:solidFill>
                          <a:effectLst/>
                          <a:latin typeface="Consolas" panose="020B0609020204030204" pitchFamily="49" charset="0"/>
                        </a:rPr>
                        <a:t> warnings</a:t>
                      </a:r>
                      <a:br>
                        <a:rPr lang="en-US" sz="300" b="0" i="0" u="none" strike="noStrike" dirty="0">
                          <a:solidFill>
                            <a:srgbClr val="BABABA"/>
                          </a:solidFill>
                          <a:effectLst/>
                          <a:latin typeface="Consolas" panose="020B0609020204030204" pitchFamily="49" charset="0"/>
                        </a:rPr>
                      </a:br>
                      <a:r>
                        <a:rPr lang="en-US" sz="300" b="0" i="0" u="none" strike="noStrike" dirty="0" err="1">
                          <a:solidFill>
                            <a:srgbClr val="BABABA"/>
                          </a:solidFill>
                          <a:effectLst/>
                          <a:latin typeface="Consolas" panose="020B0609020204030204" pitchFamily="49" charset="0"/>
                        </a:rPr>
                        <a:t>warnings.filterwarnings</a:t>
                      </a:r>
                      <a:r>
                        <a:rPr lang="en-US" sz="300" b="0" i="0" u="none" strike="noStrike" dirty="0">
                          <a:solidFill>
                            <a:srgbClr val="BABABA"/>
                          </a:solidFill>
                          <a:effectLst/>
                          <a:latin typeface="Consolas" panose="020B0609020204030204" pitchFamily="49" charset="0"/>
                        </a:rPr>
                        <a:t>(</a:t>
                      </a:r>
                      <a:r>
                        <a:rPr lang="en-US" sz="300" b="0" i="0" u="none" strike="noStrike" dirty="0">
                          <a:solidFill>
                            <a:srgbClr val="6A8759"/>
                          </a:solidFill>
                          <a:effectLst/>
                          <a:latin typeface="Consolas" panose="020B0609020204030204" pitchFamily="49" charset="0"/>
                        </a:rPr>
                        <a:t>"ignore"</a:t>
                      </a:r>
                      <a:r>
                        <a:rPr lang="en-US" sz="300" b="0" i="0" u="none" strike="noStrike" dirty="0">
                          <a:solidFill>
                            <a:srgbClr val="BABABA"/>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r>
                        <a:rPr lang="en-US" sz="300" b="0" i="0" u="none" strike="noStrike" dirty="0">
                          <a:solidFill>
                            <a:srgbClr val="CB7832"/>
                          </a:solidFill>
                          <a:effectLst/>
                          <a:latin typeface="Consolas" panose="020B0609020204030204" pitchFamily="49" charset="0"/>
                        </a:rPr>
                        <a:t>from</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keras.utils</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CB7832"/>
                          </a:solidFill>
                          <a:effectLst/>
                          <a:latin typeface="Consolas" panose="020B0609020204030204" pitchFamily="49" charset="0"/>
                        </a:rPr>
                        <a:t>import</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to_categorical</a:t>
                      </a:r>
                      <a:br>
                        <a:rPr lang="en-US" sz="300" b="0" i="0" u="none" strike="noStrike" dirty="0">
                          <a:solidFill>
                            <a:srgbClr val="BABABA"/>
                          </a:solidFill>
                          <a:effectLst/>
                          <a:latin typeface="Consolas" panose="020B0609020204030204" pitchFamily="49" charset="0"/>
                        </a:rPr>
                      </a:br>
                      <a:r>
                        <a:rPr lang="en-US" sz="300" b="0" i="0" u="none" strike="noStrike" dirty="0">
                          <a:solidFill>
                            <a:srgbClr val="CB7832"/>
                          </a:solidFill>
                          <a:effectLst/>
                          <a:latin typeface="Consolas" panose="020B0609020204030204" pitchFamily="49" charset="0"/>
                        </a:rPr>
                        <a:t>from</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keras.utils</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CB7832"/>
                          </a:solidFill>
                          <a:effectLst/>
                          <a:latin typeface="Consolas" panose="020B0609020204030204" pitchFamily="49" charset="0"/>
                        </a:rPr>
                        <a:t>import</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np_utils</a:t>
                      </a:r>
                      <a:br>
                        <a:rPr lang="en-US" sz="300" b="0" i="0" u="none" strike="noStrike" dirty="0">
                          <a:solidFill>
                            <a:srgbClr val="BABABA"/>
                          </a:solidFill>
                          <a:effectLst/>
                          <a:latin typeface="Consolas" panose="020B0609020204030204" pitchFamily="49" charset="0"/>
                        </a:rPr>
                      </a:br>
                      <a:r>
                        <a:rPr lang="en-US" sz="300" b="0" i="0" u="none" strike="noStrike" dirty="0">
                          <a:solidFill>
                            <a:srgbClr val="CB7832"/>
                          </a:solidFill>
                          <a:effectLst/>
                          <a:latin typeface="Consolas" panose="020B0609020204030204" pitchFamily="49" charset="0"/>
                        </a:rPr>
                        <a:t>from</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keras.models</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CB7832"/>
                          </a:solidFill>
                          <a:effectLst/>
                          <a:latin typeface="Consolas" panose="020B0609020204030204" pitchFamily="49" charset="0"/>
                        </a:rPr>
                        <a:t>import</a:t>
                      </a:r>
                      <a:r>
                        <a:rPr lang="en-US" sz="300" b="0" i="0" u="none" strike="noStrike" dirty="0">
                          <a:solidFill>
                            <a:srgbClr val="BABABA"/>
                          </a:solidFill>
                          <a:effectLst/>
                          <a:latin typeface="Consolas" panose="020B0609020204030204" pitchFamily="49" charset="0"/>
                        </a:rPr>
                        <a:t> Sequential</a:t>
                      </a:r>
                      <a:br>
                        <a:rPr lang="en-US" sz="300" b="0" i="0" u="none" strike="noStrike" dirty="0">
                          <a:solidFill>
                            <a:srgbClr val="BABABA"/>
                          </a:solidFill>
                          <a:effectLst/>
                          <a:latin typeface="Consolas" panose="020B0609020204030204" pitchFamily="49" charset="0"/>
                        </a:rPr>
                      </a:br>
                      <a:r>
                        <a:rPr lang="en-US" sz="300" b="0" i="0" u="none" strike="noStrike" dirty="0">
                          <a:solidFill>
                            <a:srgbClr val="CB7832"/>
                          </a:solidFill>
                          <a:effectLst/>
                          <a:latin typeface="Consolas" panose="020B0609020204030204" pitchFamily="49" charset="0"/>
                        </a:rPr>
                        <a:t>from</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keras.layers</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CB7832"/>
                          </a:solidFill>
                          <a:effectLst/>
                          <a:latin typeface="Consolas" panose="020B0609020204030204" pitchFamily="49" charset="0"/>
                        </a:rPr>
                        <a:t>import</a:t>
                      </a:r>
                      <a:r>
                        <a:rPr lang="en-US" sz="300" b="0" i="0" u="none" strike="noStrike" dirty="0">
                          <a:solidFill>
                            <a:srgbClr val="BABABA"/>
                          </a:solidFill>
                          <a:effectLst/>
                          <a:latin typeface="Consolas" panose="020B0609020204030204" pitchFamily="49" charset="0"/>
                        </a:rPr>
                        <a:t> Dense, Dropout, </a:t>
                      </a:r>
                      <a:r>
                        <a:rPr lang="en-US" sz="300" b="0" i="0" u="none" strike="noStrike" dirty="0" err="1">
                          <a:solidFill>
                            <a:srgbClr val="BABABA"/>
                          </a:solidFill>
                          <a:effectLst/>
                          <a:latin typeface="Consolas" panose="020B0609020204030204" pitchFamily="49" charset="0"/>
                        </a:rPr>
                        <a:t>Input,Activation</a:t>
                      </a:r>
                      <a:br>
                        <a:rPr lang="en-US" sz="300" b="0" i="0" u="none" strike="noStrike" dirty="0">
                          <a:solidFill>
                            <a:srgbClr val="BABABA"/>
                          </a:solidFill>
                          <a:effectLst/>
                          <a:latin typeface="Consolas" panose="020B0609020204030204" pitchFamily="49" charset="0"/>
                        </a:rPr>
                      </a:br>
                      <a:r>
                        <a:rPr lang="en-US" sz="300" b="0" i="0" u="none" strike="noStrike" dirty="0">
                          <a:solidFill>
                            <a:srgbClr val="CB7832"/>
                          </a:solidFill>
                          <a:effectLst/>
                          <a:latin typeface="Consolas" panose="020B0609020204030204" pitchFamily="49" charset="0"/>
                        </a:rPr>
                        <a:t>from</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keras.layers</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CB7832"/>
                          </a:solidFill>
                          <a:effectLst/>
                          <a:latin typeface="Consolas" panose="020B0609020204030204" pitchFamily="49" charset="0"/>
                        </a:rPr>
                        <a:t>import</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LSTM,SimpleRNN</a:t>
                      </a:r>
                      <a:br>
                        <a:rPr lang="en-US" sz="300" b="0" i="0" u="none" strike="noStrike" dirty="0">
                          <a:solidFill>
                            <a:srgbClr val="BABABA"/>
                          </a:solidFill>
                          <a:effectLst/>
                          <a:latin typeface="Consolas" panose="020B0609020204030204" pitchFamily="49" charset="0"/>
                        </a:rPr>
                      </a:br>
                      <a:r>
                        <a:rPr lang="en-US" sz="300" b="0" i="0" u="none" strike="noStrike" dirty="0">
                          <a:solidFill>
                            <a:srgbClr val="CB7832"/>
                          </a:solidFill>
                          <a:effectLst/>
                          <a:latin typeface="Consolas" panose="020B0609020204030204" pitchFamily="49" charset="0"/>
                        </a:rPr>
                        <a:t>from</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keras</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CB7832"/>
                          </a:solidFill>
                          <a:effectLst/>
                          <a:latin typeface="Consolas" panose="020B0609020204030204" pitchFamily="49" charset="0"/>
                        </a:rPr>
                        <a:t>import</a:t>
                      </a:r>
                      <a:r>
                        <a:rPr lang="en-US" sz="300" b="0" i="0" u="none" strike="noStrike" dirty="0">
                          <a:solidFill>
                            <a:srgbClr val="BABABA"/>
                          </a:solidFill>
                          <a:effectLst/>
                          <a:latin typeface="Consolas" panose="020B0609020204030204" pitchFamily="49" charset="0"/>
                        </a:rPr>
                        <a:t> optimizers</a:t>
                      </a:r>
                      <a:br>
                        <a:rPr lang="en-US" sz="300" b="0" i="0" u="none" strike="noStrike" dirty="0">
                          <a:solidFill>
                            <a:srgbClr val="BABABA"/>
                          </a:solidFill>
                          <a:effectLst/>
                          <a:latin typeface="Consolas" panose="020B0609020204030204" pitchFamily="49" charset="0"/>
                        </a:rPr>
                      </a:b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train = </a:t>
                      </a:r>
                      <a:r>
                        <a:rPr lang="en-US" sz="300" b="0" i="0" u="none" strike="noStrike" dirty="0" err="1">
                          <a:solidFill>
                            <a:srgbClr val="BABABA"/>
                          </a:solidFill>
                          <a:effectLst/>
                          <a:latin typeface="Consolas" panose="020B0609020204030204" pitchFamily="49" charset="0"/>
                        </a:rPr>
                        <a:t>pd.read_csv</a:t>
                      </a:r>
                      <a:r>
                        <a:rPr lang="en-US" sz="300" b="0" i="0" u="none" strike="noStrike" dirty="0">
                          <a:solidFill>
                            <a:srgbClr val="BABABA"/>
                          </a:solidFill>
                          <a:effectLst/>
                          <a:latin typeface="Consolas" panose="020B0609020204030204" pitchFamily="49" charset="0"/>
                        </a:rPr>
                        <a:t>(</a:t>
                      </a:r>
                      <a:r>
                        <a:rPr lang="en-US" sz="300" b="0" i="0" u="none" strike="noStrike" dirty="0">
                          <a:solidFill>
                            <a:srgbClr val="6A8759"/>
                          </a:solidFill>
                          <a:effectLst/>
                          <a:latin typeface="Consolas" panose="020B0609020204030204" pitchFamily="49" charset="0"/>
                        </a:rPr>
                        <a:t>'shared/</a:t>
                      </a:r>
                      <a:r>
                        <a:rPr lang="en-US" sz="300" b="0" i="0" u="none" strike="noStrike" dirty="0" err="1">
                          <a:solidFill>
                            <a:srgbClr val="6A8759"/>
                          </a:solidFill>
                          <a:effectLst/>
                          <a:latin typeface="Consolas" panose="020B0609020204030204" pitchFamily="49" charset="0"/>
                        </a:rPr>
                        <a:t>train.txt</a:t>
                      </a:r>
                      <a:r>
                        <a:rPr lang="en-US" sz="300" b="0" i="0" u="none" strike="noStrike" dirty="0">
                          <a:solidFill>
                            <a:srgbClr val="6A8759"/>
                          </a:solidFill>
                          <a:effectLst/>
                          <a:latin typeface="Consolas" panose="020B0609020204030204" pitchFamily="49" charset="0"/>
                        </a:rPr>
                        <a:t>'</a:t>
                      </a:r>
                      <a:r>
                        <a:rPr lang="en-US" sz="300" b="0" i="0" u="none" strike="noStrike" dirty="0">
                          <a:solidFill>
                            <a:srgbClr val="BABABA"/>
                          </a:solidFill>
                          <a:effectLst/>
                          <a:latin typeface="Consolas" panose="020B0609020204030204" pitchFamily="49" charset="0"/>
                        </a:rPr>
                        <a:t>, header=</a:t>
                      </a:r>
                      <a:r>
                        <a:rPr lang="en-US" sz="300" b="0" i="0" u="none" strike="noStrike" dirty="0">
                          <a:solidFill>
                            <a:srgbClr val="CB7832"/>
                          </a:solidFill>
                          <a:effectLst/>
                          <a:latin typeface="Consolas" panose="020B0609020204030204" pitchFamily="49" charset="0"/>
                        </a:rPr>
                        <a:t>None</a:t>
                      </a:r>
                      <a:r>
                        <a:rPr lang="en-US" sz="300" b="0" i="0" u="none" strike="noStrike" dirty="0">
                          <a:solidFill>
                            <a:srgbClr val="BABABA"/>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test = </a:t>
                      </a:r>
                      <a:r>
                        <a:rPr lang="en-US" sz="300" b="0" i="0" u="none" strike="noStrike" dirty="0" err="1">
                          <a:solidFill>
                            <a:srgbClr val="BABABA"/>
                          </a:solidFill>
                          <a:effectLst/>
                          <a:latin typeface="Consolas" panose="020B0609020204030204" pitchFamily="49" charset="0"/>
                        </a:rPr>
                        <a:t>pd.read_csv</a:t>
                      </a:r>
                      <a:r>
                        <a:rPr lang="en-US" sz="300" b="0" i="0" u="none" strike="noStrike" dirty="0">
                          <a:solidFill>
                            <a:srgbClr val="BABABA"/>
                          </a:solidFill>
                          <a:effectLst/>
                          <a:latin typeface="Consolas" panose="020B0609020204030204" pitchFamily="49" charset="0"/>
                        </a:rPr>
                        <a:t>(</a:t>
                      </a:r>
                      <a:r>
                        <a:rPr lang="en-US" sz="300" b="0" i="0" u="none" strike="noStrike" dirty="0">
                          <a:solidFill>
                            <a:srgbClr val="6A8759"/>
                          </a:solidFill>
                          <a:effectLst/>
                          <a:latin typeface="Consolas" panose="020B0609020204030204" pitchFamily="49" charset="0"/>
                        </a:rPr>
                        <a:t>'shared/</a:t>
                      </a:r>
                      <a:r>
                        <a:rPr lang="en-US" sz="300" b="0" i="0" u="none" strike="noStrike" dirty="0" err="1">
                          <a:solidFill>
                            <a:srgbClr val="6A8759"/>
                          </a:solidFill>
                          <a:effectLst/>
                          <a:latin typeface="Consolas" panose="020B0609020204030204" pitchFamily="49" charset="0"/>
                        </a:rPr>
                        <a:t>test.txt</a:t>
                      </a:r>
                      <a:r>
                        <a:rPr lang="en-US" sz="300" b="0" i="0" u="none" strike="noStrike" dirty="0">
                          <a:solidFill>
                            <a:srgbClr val="6A8759"/>
                          </a:solidFill>
                          <a:effectLst/>
                          <a:latin typeface="Consolas" panose="020B0609020204030204" pitchFamily="49" charset="0"/>
                        </a:rPr>
                        <a:t>'</a:t>
                      </a:r>
                      <a:r>
                        <a:rPr lang="en-US" sz="300" b="0" i="0" u="none" strike="noStrike" dirty="0">
                          <a:solidFill>
                            <a:srgbClr val="BABABA"/>
                          </a:solidFill>
                          <a:effectLst/>
                          <a:latin typeface="Consolas" panose="020B0609020204030204" pitchFamily="49" charset="0"/>
                        </a:rPr>
                        <a:t>, header=</a:t>
                      </a:r>
                      <a:r>
                        <a:rPr lang="en-US" sz="300" b="0" i="0" u="none" strike="noStrike" dirty="0">
                          <a:solidFill>
                            <a:srgbClr val="CB7832"/>
                          </a:solidFill>
                          <a:effectLst/>
                          <a:latin typeface="Consolas" panose="020B0609020204030204" pitchFamily="49" charset="0"/>
                        </a:rPr>
                        <a:t>None</a:t>
                      </a:r>
                      <a:r>
                        <a:rPr lang="en-US" sz="300" b="0" i="0" u="none" strike="noStrike" dirty="0">
                          <a:solidFill>
                            <a:srgbClr val="BABABA"/>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br>
                        <a:rPr lang="en-US" sz="300" b="0" i="0" u="none" strike="noStrike" dirty="0">
                          <a:solidFill>
                            <a:srgbClr val="BABABA"/>
                          </a:solidFill>
                          <a:effectLst/>
                          <a:latin typeface="Consolas" panose="020B0609020204030204" pitchFamily="49" charset="0"/>
                        </a:rPr>
                      </a:br>
                      <a:r>
                        <a:rPr lang="en-US" sz="300" b="0" i="0" u="none" strike="noStrike" dirty="0">
                          <a:solidFill>
                            <a:srgbClr val="7F7F7F"/>
                          </a:solidFill>
                          <a:effectLst/>
                          <a:latin typeface="Consolas" panose="020B0609020204030204" pitchFamily="49" charset="0"/>
                        </a:rPr>
                        <a:t># add target column</a:t>
                      </a:r>
                      <a:br>
                        <a:rPr lang="en-US" sz="300" b="0" i="0" u="none" strike="noStrike" dirty="0">
                          <a:solidFill>
                            <a:srgbClr val="BABABA"/>
                          </a:solidFill>
                          <a:effectLst/>
                          <a:latin typeface="Consolas" panose="020B0609020204030204" pitchFamily="49" charset="0"/>
                        </a:rPr>
                      </a:br>
                      <a:r>
                        <a:rPr lang="en-US" sz="300" b="0" i="0" u="none" strike="noStrike" dirty="0">
                          <a:solidFill>
                            <a:srgbClr val="7F7F7F"/>
                          </a:solidFill>
                          <a:effectLst/>
                          <a:latin typeface="Consolas" panose="020B0609020204030204" pitchFamily="49" charset="0"/>
                        </a:rPr>
                        <a:t># DoS: 1  else: 0 </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DoS=[</a:t>
                      </a:r>
                      <a:r>
                        <a:rPr lang="en-US" sz="300" b="0" i="0" u="none" strike="noStrike" dirty="0">
                          <a:solidFill>
                            <a:srgbClr val="6A8759"/>
                          </a:solidFill>
                          <a:effectLst/>
                          <a:latin typeface="Consolas" panose="020B0609020204030204" pitchFamily="49" charset="0"/>
                        </a:rPr>
                        <a:t>'back'</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6A8759"/>
                          </a:solidFill>
                          <a:effectLst/>
                          <a:latin typeface="Consolas" panose="020B0609020204030204" pitchFamily="49" charset="0"/>
                        </a:rPr>
                        <a:t>'land'</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6A8759"/>
                          </a:solidFill>
                          <a:effectLst/>
                          <a:latin typeface="Consolas" panose="020B0609020204030204" pitchFamily="49" charset="0"/>
                        </a:rPr>
                        <a:t>'</a:t>
                      </a:r>
                      <a:r>
                        <a:rPr lang="en-US" sz="300" b="0" i="0" u="none" strike="noStrike" dirty="0" err="1">
                          <a:solidFill>
                            <a:srgbClr val="6A8759"/>
                          </a:solidFill>
                          <a:effectLst/>
                          <a:latin typeface="Consolas" panose="020B0609020204030204" pitchFamily="49" charset="0"/>
                        </a:rPr>
                        <a:t>neptune</a:t>
                      </a:r>
                      <a:r>
                        <a:rPr lang="en-US" sz="300" b="0" i="0" u="none" strike="noStrike" dirty="0">
                          <a:solidFill>
                            <a:srgbClr val="6A8759"/>
                          </a:solidFill>
                          <a:effectLst/>
                          <a:latin typeface="Consolas" panose="020B0609020204030204" pitchFamily="49" charset="0"/>
                        </a:rPr>
                        <a:t>'</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6A8759"/>
                          </a:solidFill>
                          <a:effectLst/>
                          <a:latin typeface="Consolas" panose="020B0609020204030204" pitchFamily="49" charset="0"/>
                        </a:rPr>
                        <a:t>'pod'</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6A8759"/>
                          </a:solidFill>
                          <a:effectLst/>
                          <a:latin typeface="Consolas" panose="020B0609020204030204" pitchFamily="49" charset="0"/>
                        </a:rPr>
                        <a:t>'</a:t>
                      </a:r>
                      <a:r>
                        <a:rPr lang="en-US" sz="300" b="0" i="0" u="none" strike="noStrike" dirty="0" err="1">
                          <a:solidFill>
                            <a:srgbClr val="6A8759"/>
                          </a:solidFill>
                          <a:effectLst/>
                          <a:latin typeface="Consolas" panose="020B0609020204030204" pitchFamily="49" charset="0"/>
                        </a:rPr>
                        <a:t>smurf</a:t>
                      </a:r>
                      <a:r>
                        <a:rPr lang="en-US" sz="300" b="0" i="0" u="none" strike="noStrike" dirty="0">
                          <a:solidFill>
                            <a:srgbClr val="6A8759"/>
                          </a:solidFill>
                          <a:effectLst/>
                          <a:latin typeface="Consolas" panose="020B0609020204030204" pitchFamily="49" charset="0"/>
                        </a:rPr>
                        <a:t>'</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6A8759"/>
                          </a:solidFill>
                          <a:effectLst/>
                          <a:latin typeface="Consolas" panose="020B0609020204030204" pitchFamily="49" charset="0"/>
                        </a:rPr>
                        <a:t>'teardrop'</a:t>
                      </a:r>
                      <a:r>
                        <a:rPr lang="en-US" sz="300" b="0" i="0" u="none" strike="noStrike" dirty="0">
                          <a:solidFill>
                            <a:srgbClr val="BABABA"/>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train[</a:t>
                      </a:r>
                      <a:r>
                        <a:rPr lang="en-US" sz="300" b="0" i="0" u="none" strike="noStrike" dirty="0">
                          <a:solidFill>
                            <a:srgbClr val="6A8759"/>
                          </a:solidFill>
                          <a:effectLst/>
                          <a:latin typeface="Consolas" panose="020B0609020204030204" pitchFamily="49" charset="0"/>
                        </a:rPr>
                        <a:t>'target'</a:t>
                      </a:r>
                      <a:r>
                        <a:rPr lang="en-US" sz="300" b="0" i="0" u="none" strike="noStrike" dirty="0">
                          <a:solidFill>
                            <a:srgbClr val="BABABA"/>
                          </a:solidFill>
                          <a:effectLst/>
                          <a:latin typeface="Consolas" panose="020B0609020204030204" pitchFamily="49" charset="0"/>
                        </a:rPr>
                        <a:t>] = </a:t>
                      </a:r>
                      <a:r>
                        <a:rPr lang="en-US" sz="300" b="0" i="0" u="none" strike="noStrike" dirty="0" err="1">
                          <a:solidFill>
                            <a:srgbClr val="BABABA"/>
                          </a:solidFill>
                          <a:effectLst/>
                          <a:latin typeface="Consolas" panose="020B0609020204030204" pitchFamily="49" charset="0"/>
                        </a:rPr>
                        <a:t>train.iloc</a:t>
                      </a:r>
                      <a:r>
                        <a:rPr lang="en-US" sz="300" b="0" i="0" u="none" strike="noStrike" dirty="0">
                          <a:solidFill>
                            <a:srgbClr val="BABABA"/>
                          </a:solidFill>
                          <a:effectLst/>
                          <a:latin typeface="Consolas" panose="020B0609020204030204" pitchFamily="49" charset="0"/>
                        </a:rPr>
                        <a:t>[:,</a:t>
                      </a:r>
                      <a:r>
                        <a:rPr lang="en-US" sz="300" b="0" i="0" u="none" strike="noStrike" dirty="0">
                          <a:solidFill>
                            <a:srgbClr val="6896BA"/>
                          </a:solidFill>
                          <a:effectLst/>
                          <a:latin typeface="Consolas" panose="020B0609020204030204" pitchFamily="49" charset="0"/>
                        </a:rPr>
                        <a:t>41</a:t>
                      </a:r>
                      <a:r>
                        <a:rPr lang="en-US" sz="300" b="0" i="0" u="none" strike="noStrike" dirty="0">
                          <a:solidFill>
                            <a:srgbClr val="BABABA"/>
                          </a:solidFill>
                          <a:effectLst/>
                          <a:latin typeface="Consolas" panose="020B0609020204030204" pitchFamily="49" charset="0"/>
                        </a:rPr>
                        <a:t>].apply(</a:t>
                      </a:r>
                      <a:r>
                        <a:rPr lang="en-US" sz="300" b="0" i="0" u="none" strike="noStrike" dirty="0">
                          <a:solidFill>
                            <a:srgbClr val="CB7832"/>
                          </a:solidFill>
                          <a:effectLst/>
                          <a:latin typeface="Consolas" panose="020B0609020204030204" pitchFamily="49" charset="0"/>
                        </a:rPr>
                        <a:t>lambda</a:t>
                      </a:r>
                      <a:r>
                        <a:rPr lang="en-US" sz="300" b="0" i="0" u="none" strike="noStrike" dirty="0">
                          <a:solidFill>
                            <a:srgbClr val="BABABA"/>
                          </a:solidFill>
                          <a:effectLst/>
                          <a:latin typeface="Consolas" panose="020B0609020204030204" pitchFamily="49" charset="0"/>
                        </a:rPr>
                        <a:t> x: </a:t>
                      </a:r>
                      <a:r>
                        <a:rPr lang="en-US" sz="300" b="0" i="0" u="none" strike="noStrike" dirty="0">
                          <a:solidFill>
                            <a:srgbClr val="6896BA"/>
                          </a:solidFill>
                          <a:effectLst/>
                          <a:latin typeface="Consolas" panose="020B0609020204030204" pitchFamily="49" charset="0"/>
                        </a:rPr>
                        <a:t>1</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CB7832"/>
                          </a:solidFill>
                          <a:effectLst/>
                          <a:latin typeface="Consolas" panose="020B0609020204030204" pitchFamily="49" charset="0"/>
                        </a:rPr>
                        <a:t>if</a:t>
                      </a:r>
                      <a:r>
                        <a:rPr lang="en-US" sz="300" b="0" i="0" u="none" strike="noStrike" dirty="0">
                          <a:solidFill>
                            <a:srgbClr val="BABABA"/>
                          </a:solidFill>
                          <a:effectLst/>
                          <a:latin typeface="Consolas" panose="020B0609020204030204" pitchFamily="49" charset="0"/>
                        </a:rPr>
                        <a:t> x </a:t>
                      </a:r>
                      <a:r>
                        <a:rPr lang="en-US" sz="300" b="0" i="0" u="none" strike="noStrike" dirty="0">
                          <a:solidFill>
                            <a:srgbClr val="CB7832"/>
                          </a:solidFill>
                          <a:effectLst/>
                          <a:latin typeface="Consolas" panose="020B0609020204030204" pitchFamily="49" charset="0"/>
                        </a:rPr>
                        <a:t>in</a:t>
                      </a:r>
                      <a:r>
                        <a:rPr lang="en-US" sz="300" b="0" i="0" u="none" strike="noStrike" dirty="0">
                          <a:solidFill>
                            <a:srgbClr val="BABABA"/>
                          </a:solidFill>
                          <a:effectLst/>
                          <a:latin typeface="Consolas" panose="020B0609020204030204" pitchFamily="49" charset="0"/>
                        </a:rPr>
                        <a:t> DoS </a:t>
                      </a:r>
                      <a:r>
                        <a:rPr lang="en-US" sz="300" b="0" i="0" u="none" strike="noStrike" dirty="0">
                          <a:solidFill>
                            <a:srgbClr val="CB7832"/>
                          </a:solidFill>
                          <a:effectLst/>
                          <a:latin typeface="Consolas" panose="020B0609020204030204" pitchFamily="49" charset="0"/>
                        </a:rPr>
                        <a:t>else</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6896BA"/>
                          </a:solidFill>
                          <a:effectLst/>
                          <a:latin typeface="Consolas" panose="020B0609020204030204" pitchFamily="49" charset="0"/>
                        </a:rPr>
                        <a:t>0</a:t>
                      </a:r>
                      <a:r>
                        <a:rPr lang="en-US" sz="300" b="0" i="0" u="none" strike="noStrike" dirty="0">
                          <a:solidFill>
                            <a:srgbClr val="BABABA"/>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test[</a:t>
                      </a:r>
                      <a:r>
                        <a:rPr lang="en-US" sz="300" b="0" i="0" u="none" strike="noStrike" dirty="0">
                          <a:solidFill>
                            <a:srgbClr val="6A8759"/>
                          </a:solidFill>
                          <a:effectLst/>
                          <a:latin typeface="Consolas" panose="020B0609020204030204" pitchFamily="49" charset="0"/>
                        </a:rPr>
                        <a:t>'target'</a:t>
                      </a:r>
                      <a:r>
                        <a:rPr lang="en-US" sz="300" b="0" i="0" u="none" strike="noStrike" dirty="0">
                          <a:solidFill>
                            <a:srgbClr val="BABABA"/>
                          </a:solidFill>
                          <a:effectLst/>
                          <a:latin typeface="Consolas" panose="020B0609020204030204" pitchFamily="49" charset="0"/>
                        </a:rPr>
                        <a:t>] = </a:t>
                      </a:r>
                      <a:r>
                        <a:rPr lang="en-US" sz="300" b="0" i="0" u="none" strike="noStrike" dirty="0" err="1">
                          <a:solidFill>
                            <a:srgbClr val="BABABA"/>
                          </a:solidFill>
                          <a:effectLst/>
                          <a:latin typeface="Consolas" panose="020B0609020204030204" pitchFamily="49" charset="0"/>
                        </a:rPr>
                        <a:t>test.iloc</a:t>
                      </a:r>
                      <a:r>
                        <a:rPr lang="en-US" sz="300" b="0" i="0" u="none" strike="noStrike" dirty="0">
                          <a:solidFill>
                            <a:srgbClr val="BABABA"/>
                          </a:solidFill>
                          <a:effectLst/>
                          <a:latin typeface="Consolas" panose="020B0609020204030204" pitchFamily="49" charset="0"/>
                        </a:rPr>
                        <a:t>[:,</a:t>
                      </a:r>
                      <a:r>
                        <a:rPr lang="en-US" sz="300" b="0" i="0" u="none" strike="noStrike" dirty="0">
                          <a:solidFill>
                            <a:srgbClr val="6896BA"/>
                          </a:solidFill>
                          <a:effectLst/>
                          <a:latin typeface="Consolas" panose="020B0609020204030204" pitchFamily="49" charset="0"/>
                        </a:rPr>
                        <a:t>41</a:t>
                      </a:r>
                      <a:r>
                        <a:rPr lang="en-US" sz="300" b="0" i="0" u="none" strike="noStrike" dirty="0">
                          <a:solidFill>
                            <a:srgbClr val="BABABA"/>
                          </a:solidFill>
                          <a:effectLst/>
                          <a:latin typeface="Consolas" panose="020B0609020204030204" pitchFamily="49" charset="0"/>
                        </a:rPr>
                        <a:t>].apply(</a:t>
                      </a:r>
                      <a:r>
                        <a:rPr lang="en-US" sz="300" b="0" i="0" u="none" strike="noStrike" dirty="0">
                          <a:solidFill>
                            <a:srgbClr val="CB7832"/>
                          </a:solidFill>
                          <a:effectLst/>
                          <a:latin typeface="Consolas" panose="020B0609020204030204" pitchFamily="49" charset="0"/>
                        </a:rPr>
                        <a:t>lambda</a:t>
                      </a:r>
                      <a:r>
                        <a:rPr lang="en-US" sz="300" b="0" i="0" u="none" strike="noStrike" dirty="0">
                          <a:solidFill>
                            <a:srgbClr val="BABABA"/>
                          </a:solidFill>
                          <a:effectLst/>
                          <a:latin typeface="Consolas" panose="020B0609020204030204" pitchFamily="49" charset="0"/>
                        </a:rPr>
                        <a:t> x: </a:t>
                      </a:r>
                      <a:r>
                        <a:rPr lang="en-US" sz="300" b="0" i="0" u="none" strike="noStrike" dirty="0">
                          <a:solidFill>
                            <a:srgbClr val="6896BA"/>
                          </a:solidFill>
                          <a:effectLst/>
                          <a:latin typeface="Consolas" panose="020B0609020204030204" pitchFamily="49" charset="0"/>
                        </a:rPr>
                        <a:t>1</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CB7832"/>
                          </a:solidFill>
                          <a:effectLst/>
                          <a:latin typeface="Consolas" panose="020B0609020204030204" pitchFamily="49" charset="0"/>
                        </a:rPr>
                        <a:t>if</a:t>
                      </a:r>
                      <a:r>
                        <a:rPr lang="en-US" sz="300" b="0" i="0" u="none" strike="noStrike" dirty="0">
                          <a:solidFill>
                            <a:srgbClr val="BABABA"/>
                          </a:solidFill>
                          <a:effectLst/>
                          <a:latin typeface="Consolas" panose="020B0609020204030204" pitchFamily="49" charset="0"/>
                        </a:rPr>
                        <a:t> x </a:t>
                      </a:r>
                      <a:r>
                        <a:rPr lang="en-US" sz="300" b="0" i="0" u="none" strike="noStrike" dirty="0">
                          <a:solidFill>
                            <a:srgbClr val="CB7832"/>
                          </a:solidFill>
                          <a:effectLst/>
                          <a:latin typeface="Consolas" panose="020B0609020204030204" pitchFamily="49" charset="0"/>
                        </a:rPr>
                        <a:t>in</a:t>
                      </a:r>
                      <a:r>
                        <a:rPr lang="en-US" sz="300" b="0" i="0" u="none" strike="noStrike" dirty="0">
                          <a:solidFill>
                            <a:srgbClr val="BABABA"/>
                          </a:solidFill>
                          <a:effectLst/>
                          <a:latin typeface="Consolas" panose="020B0609020204030204" pitchFamily="49" charset="0"/>
                        </a:rPr>
                        <a:t> DoS </a:t>
                      </a:r>
                      <a:r>
                        <a:rPr lang="en-US" sz="300" b="0" i="0" u="none" strike="noStrike" dirty="0">
                          <a:solidFill>
                            <a:srgbClr val="CB7832"/>
                          </a:solidFill>
                          <a:effectLst/>
                          <a:latin typeface="Consolas" panose="020B0609020204030204" pitchFamily="49" charset="0"/>
                        </a:rPr>
                        <a:t>else</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6896BA"/>
                          </a:solidFill>
                          <a:effectLst/>
                          <a:latin typeface="Consolas" panose="020B0609020204030204" pitchFamily="49" charset="0"/>
                        </a:rPr>
                        <a:t>0</a:t>
                      </a:r>
                      <a:r>
                        <a:rPr lang="en-US" sz="300" b="0" i="0" u="none" strike="noStrike" dirty="0">
                          <a:solidFill>
                            <a:srgbClr val="BABABA"/>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br>
                        <a:rPr lang="en-US" sz="300" b="0" i="0" u="none" strike="noStrike" dirty="0">
                          <a:solidFill>
                            <a:srgbClr val="BABABA"/>
                          </a:solidFill>
                          <a:effectLst/>
                          <a:latin typeface="Consolas" panose="020B0609020204030204" pitchFamily="49" charset="0"/>
                        </a:rPr>
                      </a:br>
                      <a:r>
                        <a:rPr lang="en-US" sz="300" b="0" i="0" u="none" strike="noStrike" dirty="0" err="1">
                          <a:solidFill>
                            <a:srgbClr val="BABABA"/>
                          </a:solidFill>
                          <a:effectLst/>
                          <a:latin typeface="Consolas" panose="020B0609020204030204" pitchFamily="49" charset="0"/>
                        </a:rPr>
                        <a:t>train.drop</a:t>
                      </a:r>
                      <a:r>
                        <a:rPr lang="en-US" sz="300" b="0" i="0" u="none" strike="noStrike" dirty="0">
                          <a:solidFill>
                            <a:srgbClr val="BABABA"/>
                          </a:solidFill>
                          <a:effectLst/>
                          <a:latin typeface="Consolas" panose="020B0609020204030204" pitchFamily="49" charset="0"/>
                        </a:rPr>
                        <a:t>(columns=[</a:t>
                      </a:r>
                      <a:r>
                        <a:rPr lang="en-US" sz="300" b="0" i="0" u="none" strike="noStrike" dirty="0">
                          <a:solidFill>
                            <a:srgbClr val="6896BA"/>
                          </a:solidFill>
                          <a:effectLst/>
                          <a:latin typeface="Consolas" panose="020B0609020204030204" pitchFamily="49" charset="0"/>
                        </a:rPr>
                        <a:t>41</a:t>
                      </a:r>
                      <a:r>
                        <a:rPr lang="en-US" sz="300" b="0" i="0" u="none" strike="noStrike" dirty="0">
                          <a:solidFill>
                            <a:srgbClr val="BABABA"/>
                          </a:solidFill>
                          <a:effectLst/>
                          <a:latin typeface="Consolas" panose="020B0609020204030204" pitchFamily="49" charset="0"/>
                        </a:rPr>
                        <a:t>,</a:t>
                      </a:r>
                      <a:r>
                        <a:rPr lang="en-US" sz="300" b="0" i="0" u="none" strike="noStrike" dirty="0">
                          <a:solidFill>
                            <a:srgbClr val="6896BA"/>
                          </a:solidFill>
                          <a:effectLst/>
                          <a:latin typeface="Consolas" panose="020B0609020204030204" pitchFamily="49" charset="0"/>
                        </a:rPr>
                        <a:t>42</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inplace</a:t>
                      </a:r>
                      <a:r>
                        <a:rPr lang="en-US" sz="300" b="0" i="0" u="none" strike="noStrike" dirty="0">
                          <a:solidFill>
                            <a:srgbClr val="BABABA"/>
                          </a:solidFill>
                          <a:effectLst/>
                          <a:latin typeface="Consolas" panose="020B0609020204030204" pitchFamily="49" charset="0"/>
                        </a:rPr>
                        <a:t>=</a:t>
                      </a:r>
                      <a:r>
                        <a:rPr lang="en-US" sz="300" b="0" i="0" u="none" strike="noStrike" dirty="0">
                          <a:solidFill>
                            <a:srgbClr val="CB7832"/>
                          </a:solidFill>
                          <a:effectLst/>
                          <a:latin typeface="Consolas" panose="020B0609020204030204" pitchFamily="49" charset="0"/>
                        </a:rPr>
                        <a:t>True</a:t>
                      </a:r>
                      <a:r>
                        <a:rPr lang="en-US" sz="300" b="0" i="0" u="none" strike="noStrike" dirty="0">
                          <a:solidFill>
                            <a:srgbClr val="BABABA"/>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r>
                        <a:rPr lang="en-US" sz="300" b="0" i="0" u="none" strike="noStrike" dirty="0" err="1">
                          <a:solidFill>
                            <a:srgbClr val="BABABA"/>
                          </a:solidFill>
                          <a:effectLst/>
                          <a:latin typeface="Consolas" panose="020B0609020204030204" pitchFamily="49" charset="0"/>
                        </a:rPr>
                        <a:t>test.drop</a:t>
                      </a:r>
                      <a:r>
                        <a:rPr lang="en-US" sz="300" b="0" i="0" u="none" strike="noStrike" dirty="0">
                          <a:solidFill>
                            <a:srgbClr val="BABABA"/>
                          </a:solidFill>
                          <a:effectLst/>
                          <a:latin typeface="Consolas" panose="020B0609020204030204" pitchFamily="49" charset="0"/>
                        </a:rPr>
                        <a:t>(columns=[</a:t>
                      </a:r>
                      <a:r>
                        <a:rPr lang="en-US" sz="300" b="0" i="0" u="none" strike="noStrike" dirty="0">
                          <a:solidFill>
                            <a:srgbClr val="6896BA"/>
                          </a:solidFill>
                          <a:effectLst/>
                          <a:latin typeface="Consolas" panose="020B0609020204030204" pitchFamily="49" charset="0"/>
                        </a:rPr>
                        <a:t>41</a:t>
                      </a:r>
                      <a:r>
                        <a:rPr lang="en-US" sz="300" b="0" i="0" u="none" strike="noStrike" dirty="0">
                          <a:solidFill>
                            <a:srgbClr val="BABABA"/>
                          </a:solidFill>
                          <a:effectLst/>
                          <a:latin typeface="Consolas" panose="020B0609020204030204" pitchFamily="49" charset="0"/>
                        </a:rPr>
                        <a:t>,</a:t>
                      </a:r>
                      <a:r>
                        <a:rPr lang="en-US" sz="300" b="0" i="0" u="none" strike="noStrike" dirty="0">
                          <a:solidFill>
                            <a:srgbClr val="6896BA"/>
                          </a:solidFill>
                          <a:effectLst/>
                          <a:latin typeface="Consolas" panose="020B0609020204030204" pitchFamily="49" charset="0"/>
                        </a:rPr>
                        <a:t>42</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inplace</a:t>
                      </a:r>
                      <a:r>
                        <a:rPr lang="en-US" sz="300" b="0" i="0" u="none" strike="noStrike" dirty="0">
                          <a:solidFill>
                            <a:srgbClr val="BABABA"/>
                          </a:solidFill>
                          <a:effectLst/>
                          <a:latin typeface="Consolas" panose="020B0609020204030204" pitchFamily="49" charset="0"/>
                        </a:rPr>
                        <a:t>=</a:t>
                      </a:r>
                      <a:r>
                        <a:rPr lang="en-US" sz="300" b="0" i="0" u="none" strike="noStrike" dirty="0">
                          <a:solidFill>
                            <a:srgbClr val="CB7832"/>
                          </a:solidFill>
                          <a:effectLst/>
                          <a:latin typeface="Consolas" panose="020B0609020204030204" pitchFamily="49" charset="0"/>
                        </a:rPr>
                        <a:t>True</a:t>
                      </a:r>
                      <a:r>
                        <a:rPr lang="en-US" sz="300" b="0" i="0" u="none" strike="noStrike" dirty="0">
                          <a:solidFill>
                            <a:srgbClr val="BABABA"/>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categorical = [</a:t>
                      </a:r>
                      <a:r>
                        <a:rPr lang="en-US" sz="300" b="0" i="0" u="none" strike="noStrike" dirty="0">
                          <a:solidFill>
                            <a:srgbClr val="6896BA"/>
                          </a:solidFill>
                          <a:effectLst/>
                          <a:latin typeface="Consolas" panose="020B0609020204030204" pitchFamily="49" charset="0"/>
                        </a:rPr>
                        <a:t>1</a:t>
                      </a:r>
                      <a:r>
                        <a:rPr lang="en-US" sz="300" b="0" i="0" u="none" strike="noStrike" dirty="0">
                          <a:solidFill>
                            <a:srgbClr val="BABABA"/>
                          </a:solidFill>
                          <a:effectLst/>
                          <a:latin typeface="Consolas" panose="020B0609020204030204" pitchFamily="49" charset="0"/>
                        </a:rPr>
                        <a:t>,</a:t>
                      </a:r>
                      <a:r>
                        <a:rPr lang="en-US" sz="300" b="0" i="0" u="none" strike="noStrike" dirty="0">
                          <a:solidFill>
                            <a:srgbClr val="6896BA"/>
                          </a:solidFill>
                          <a:effectLst/>
                          <a:latin typeface="Consolas" panose="020B0609020204030204" pitchFamily="49" charset="0"/>
                        </a:rPr>
                        <a:t>2</a:t>
                      </a:r>
                      <a:r>
                        <a:rPr lang="en-US" sz="300" b="0" i="0" u="none" strike="noStrike" dirty="0">
                          <a:solidFill>
                            <a:srgbClr val="BABABA"/>
                          </a:solidFill>
                          <a:effectLst/>
                          <a:latin typeface="Consolas" panose="020B0609020204030204" pitchFamily="49" charset="0"/>
                        </a:rPr>
                        <a:t>,</a:t>
                      </a:r>
                      <a:r>
                        <a:rPr lang="en-US" sz="300" b="0" i="0" u="none" strike="noStrike" dirty="0">
                          <a:solidFill>
                            <a:srgbClr val="6896BA"/>
                          </a:solidFill>
                          <a:effectLst/>
                          <a:latin typeface="Consolas" panose="020B0609020204030204" pitchFamily="49" charset="0"/>
                        </a:rPr>
                        <a:t>3</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7F7F7F"/>
                          </a:solidFill>
                          <a:effectLst/>
                          <a:latin typeface="Consolas" panose="020B0609020204030204" pitchFamily="49" charset="0"/>
                        </a:rPr>
                        <a:t># categorical data</a:t>
                      </a:r>
                      <a:br>
                        <a:rPr lang="en-US" sz="300" b="0" i="0" u="none" strike="noStrike" dirty="0">
                          <a:solidFill>
                            <a:srgbClr val="BABABA"/>
                          </a:solidFill>
                          <a:effectLst/>
                          <a:latin typeface="Consolas" panose="020B0609020204030204" pitchFamily="49" charset="0"/>
                        </a:rPr>
                      </a:br>
                      <a:r>
                        <a:rPr lang="en-US" sz="300" b="0" i="0" u="none" strike="noStrike" dirty="0">
                          <a:solidFill>
                            <a:srgbClr val="7F7F7F"/>
                          </a:solidFill>
                          <a:effectLst/>
                          <a:latin typeface="Consolas" panose="020B0609020204030204" pitchFamily="49" charset="0"/>
                        </a:rPr>
                        <a:t># A </a:t>
                      </a:r>
                      <a:r>
                        <a:rPr lang="en-US" sz="300" b="0" i="0" u="none" strike="noStrike" dirty="0" err="1">
                          <a:solidFill>
                            <a:srgbClr val="7F7F7F"/>
                          </a:solidFill>
                          <a:effectLst/>
                          <a:latin typeface="Consolas" panose="020B0609020204030204" pitchFamily="49" charset="0"/>
                        </a:rPr>
                        <a:t>LabelEncoder</a:t>
                      </a:r>
                      <a:r>
                        <a:rPr lang="en-US" sz="300" b="0" i="0" u="none" strike="noStrike" dirty="0">
                          <a:solidFill>
                            <a:srgbClr val="7F7F7F"/>
                          </a:solidFill>
                          <a:effectLst/>
                          <a:latin typeface="Consolas" panose="020B0609020204030204" pitchFamily="49" charset="0"/>
                        </a:rPr>
                        <a:t> is fit on the train data</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encoder = </a:t>
                      </a:r>
                      <a:r>
                        <a:rPr lang="en-US" sz="300" b="0" i="0" u="none" strike="noStrike" dirty="0" err="1">
                          <a:solidFill>
                            <a:srgbClr val="BABABA"/>
                          </a:solidFill>
                          <a:effectLst/>
                          <a:latin typeface="Consolas" panose="020B0609020204030204" pitchFamily="49" charset="0"/>
                        </a:rPr>
                        <a:t>LabelEncoder</a:t>
                      </a:r>
                      <a:r>
                        <a:rPr lang="en-US" sz="300" b="0" i="0" u="none" strike="noStrike" dirty="0">
                          <a:solidFill>
                            <a:srgbClr val="BABABA"/>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r>
                        <a:rPr lang="en-US" sz="300" b="0" i="0" u="none" strike="noStrike" dirty="0">
                          <a:solidFill>
                            <a:srgbClr val="CB7832"/>
                          </a:solidFill>
                          <a:effectLst/>
                          <a:latin typeface="Consolas" panose="020B0609020204030204" pitchFamily="49" charset="0"/>
                        </a:rPr>
                        <a:t>for</a:t>
                      </a:r>
                      <a:r>
                        <a:rPr lang="en-US" sz="300" b="0" i="0" u="none" strike="noStrike" dirty="0">
                          <a:solidFill>
                            <a:srgbClr val="BABABA"/>
                          </a:solidFill>
                          <a:effectLst/>
                          <a:latin typeface="Consolas" panose="020B0609020204030204" pitchFamily="49" charset="0"/>
                        </a:rPr>
                        <a:t> col </a:t>
                      </a:r>
                      <a:r>
                        <a:rPr lang="en-US" sz="300" b="0" i="0" u="none" strike="noStrike" dirty="0">
                          <a:solidFill>
                            <a:srgbClr val="CB7832"/>
                          </a:solidFill>
                          <a:effectLst/>
                          <a:latin typeface="Consolas" panose="020B0609020204030204" pitchFamily="49" charset="0"/>
                        </a:rPr>
                        <a:t>in</a:t>
                      </a:r>
                      <a:r>
                        <a:rPr lang="en-US" sz="300" b="0" i="0" u="none" strike="noStrike" dirty="0">
                          <a:solidFill>
                            <a:srgbClr val="BABABA"/>
                          </a:solidFill>
                          <a:effectLst/>
                          <a:latin typeface="Consolas" panose="020B0609020204030204" pitchFamily="49" charset="0"/>
                        </a:rPr>
                        <a:t> categorical:</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train.iloc</a:t>
                      </a:r>
                      <a:r>
                        <a:rPr lang="en-US" sz="300" b="0" i="0" u="none" strike="noStrike" dirty="0">
                          <a:solidFill>
                            <a:srgbClr val="BABABA"/>
                          </a:solidFill>
                          <a:effectLst/>
                          <a:latin typeface="Consolas" panose="020B0609020204030204" pitchFamily="49" charset="0"/>
                        </a:rPr>
                        <a:t>[:,col] = </a:t>
                      </a:r>
                      <a:r>
                        <a:rPr lang="en-US" sz="300" b="0" i="0" u="none" strike="noStrike" dirty="0" err="1">
                          <a:solidFill>
                            <a:srgbClr val="BABABA"/>
                          </a:solidFill>
                          <a:effectLst/>
                          <a:latin typeface="Consolas" panose="020B0609020204030204" pitchFamily="49" charset="0"/>
                        </a:rPr>
                        <a:t>pd.Series</a:t>
                      </a:r>
                      <a:r>
                        <a:rPr lang="en-US" sz="300" b="0" i="0" u="none" strike="noStrike" dirty="0">
                          <a:solidFill>
                            <a:srgbClr val="BABABA"/>
                          </a:solidFill>
                          <a:effectLst/>
                          <a:latin typeface="Consolas" panose="020B0609020204030204" pitchFamily="49" charset="0"/>
                        </a:rPr>
                        <a:t>(</a:t>
                      </a:r>
                      <a:r>
                        <a:rPr lang="en-US" sz="300" b="0" i="0" u="none" strike="noStrike" dirty="0" err="1">
                          <a:solidFill>
                            <a:srgbClr val="BABABA"/>
                          </a:solidFill>
                          <a:effectLst/>
                          <a:latin typeface="Consolas" panose="020B0609020204030204" pitchFamily="49" charset="0"/>
                        </a:rPr>
                        <a:t>encoder.fit_transform</a:t>
                      </a:r>
                      <a:r>
                        <a:rPr lang="en-US" sz="300" b="0" i="0" u="none" strike="noStrike" dirty="0">
                          <a:solidFill>
                            <a:srgbClr val="BABABA"/>
                          </a:solidFill>
                          <a:effectLst/>
                          <a:latin typeface="Consolas" panose="020B0609020204030204" pitchFamily="49" charset="0"/>
                        </a:rPr>
                        <a:t>(</a:t>
                      </a:r>
                      <a:r>
                        <a:rPr lang="en-US" sz="300" b="0" i="0" u="none" strike="noStrike" dirty="0" err="1">
                          <a:solidFill>
                            <a:srgbClr val="BABABA"/>
                          </a:solidFill>
                          <a:effectLst/>
                          <a:latin typeface="Consolas" panose="020B0609020204030204" pitchFamily="49" charset="0"/>
                        </a:rPr>
                        <a:t>train.iloc</a:t>
                      </a:r>
                      <a:r>
                        <a:rPr lang="en-US" sz="300" b="0" i="0" u="none" strike="noStrike" dirty="0">
                          <a:solidFill>
                            <a:srgbClr val="BABABA"/>
                          </a:solidFill>
                          <a:effectLst/>
                          <a:latin typeface="Consolas" panose="020B0609020204030204" pitchFamily="49" charset="0"/>
                        </a:rPr>
                        <a:t>[:,col]))</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test.iloc</a:t>
                      </a:r>
                      <a:r>
                        <a:rPr lang="en-US" sz="300" b="0" i="0" u="none" strike="noStrike" dirty="0">
                          <a:solidFill>
                            <a:srgbClr val="BABABA"/>
                          </a:solidFill>
                          <a:effectLst/>
                          <a:latin typeface="Consolas" panose="020B0609020204030204" pitchFamily="49" charset="0"/>
                        </a:rPr>
                        <a:t>[:,col] = </a:t>
                      </a:r>
                      <a:r>
                        <a:rPr lang="en-US" sz="300" b="0" i="0" u="none" strike="noStrike" dirty="0" err="1">
                          <a:solidFill>
                            <a:srgbClr val="BABABA"/>
                          </a:solidFill>
                          <a:effectLst/>
                          <a:latin typeface="Consolas" panose="020B0609020204030204" pitchFamily="49" charset="0"/>
                        </a:rPr>
                        <a:t>pd.Series</a:t>
                      </a:r>
                      <a:r>
                        <a:rPr lang="en-US" sz="300" b="0" i="0" u="none" strike="noStrike" dirty="0">
                          <a:solidFill>
                            <a:srgbClr val="BABABA"/>
                          </a:solidFill>
                          <a:effectLst/>
                          <a:latin typeface="Consolas" panose="020B0609020204030204" pitchFamily="49" charset="0"/>
                        </a:rPr>
                        <a:t>(</a:t>
                      </a:r>
                      <a:r>
                        <a:rPr lang="en-US" sz="300" b="0" i="0" u="none" strike="noStrike" dirty="0" err="1">
                          <a:solidFill>
                            <a:srgbClr val="BABABA"/>
                          </a:solidFill>
                          <a:effectLst/>
                          <a:latin typeface="Consolas" panose="020B0609020204030204" pitchFamily="49" charset="0"/>
                        </a:rPr>
                        <a:t>encoder.transform</a:t>
                      </a:r>
                      <a:r>
                        <a:rPr lang="en-US" sz="300" b="0" i="0" u="none" strike="noStrike" dirty="0">
                          <a:solidFill>
                            <a:srgbClr val="BABABA"/>
                          </a:solidFill>
                          <a:effectLst/>
                          <a:latin typeface="Consolas" panose="020B0609020204030204" pitchFamily="49" charset="0"/>
                        </a:rPr>
                        <a:t>(</a:t>
                      </a:r>
                      <a:r>
                        <a:rPr lang="en-US" sz="300" b="0" i="0" u="none" strike="noStrike" dirty="0" err="1">
                          <a:solidFill>
                            <a:srgbClr val="BABABA"/>
                          </a:solidFill>
                          <a:effectLst/>
                          <a:latin typeface="Consolas" panose="020B0609020204030204" pitchFamily="49" charset="0"/>
                        </a:rPr>
                        <a:t>test.iloc</a:t>
                      </a:r>
                      <a:r>
                        <a:rPr lang="en-US" sz="300" b="0" i="0" u="none" strike="noStrike" dirty="0">
                          <a:solidFill>
                            <a:srgbClr val="BABABA"/>
                          </a:solidFill>
                          <a:effectLst/>
                          <a:latin typeface="Consolas" panose="020B0609020204030204" pitchFamily="49" charset="0"/>
                        </a:rPr>
                        <a:t>[:,col]))</a:t>
                      </a:r>
                      <a:br>
                        <a:rPr lang="en-US" sz="300" b="0" i="0" u="none" strike="noStrike" dirty="0">
                          <a:solidFill>
                            <a:srgbClr val="BABABA"/>
                          </a:solidFill>
                          <a:effectLst/>
                          <a:latin typeface="Consolas" panose="020B0609020204030204" pitchFamily="49" charset="0"/>
                        </a:rPr>
                      </a:b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X = </a:t>
                      </a:r>
                      <a:r>
                        <a:rPr lang="en-US" sz="300" b="0" i="0" u="none" strike="noStrike" dirty="0" err="1">
                          <a:solidFill>
                            <a:srgbClr val="BABABA"/>
                          </a:solidFill>
                          <a:effectLst/>
                          <a:latin typeface="Consolas" panose="020B0609020204030204" pitchFamily="49" charset="0"/>
                        </a:rPr>
                        <a:t>train.drop</a:t>
                      </a:r>
                      <a:r>
                        <a:rPr lang="en-US" sz="300" b="0" i="0" u="none" strike="noStrike" dirty="0">
                          <a:solidFill>
                            <a:srgbClr val="BABABA"/>
                          </a:solidFill>
                          <a:effectLst/>
                          <a:latin typeface="Consolas" panose="020B0609020204030204" pitchFamily="49" charset="0"/>
                        </a:rPr>
                        <a:t>(columns=</a:t>
                      </a:r>
                      <a:r>
                        <a:rPr lang="en-US" sz="300" b="0" i="0" u="none" strike="noStrike" dirty="0">
                          <a:solidFill>
                            <a:srgbClr val="6A8759"/>
                          </a:solidFill>
                          <a:effectLst/>
                          <a:latin typeface="Consolas" panose="020B0609020204030204" pitchFamily="49" charset="0"/>
                        </a:rPr>
                        <a:t>'</a:t>
                      </a:r>
                      <a:r>
                        <a:rPr lang="en-US" sz="300" b="0" i="0" u="none" strike="noStrike" dirty="0" err="1">
                          <a:solidFill>
                            <a:srgbClr val="6A8759"/>
                          </a:solidFill>
                          <a:effectLst/>
                          <a:latin typeface="Consolas" panose="020B0609020204030204" pitchFamily="49" charset="0"/>
                        </a:rPr>
                        <a:t>target'</a:t>
                      </a:r>
                      <a:r>
                        <a:rPr lang="en-US" sz="300" b="0" i="0" u="none" strike="noStrike" dirty="0" err="1">
                          <a:solidFill>
                            <a:srgbClr val="BABABA"/>
                          </a:solidFill>
                          <a:effectLst/>
                          <a:latin typeface="Consolas" panose="020B0609020204030204" pitchFamily="49" charset="0"/>
                        </a:rPr>
                        <a:t>,axis</a:t>
                      </a:r>
                      <a:r>
                        <a:rPr lang="en-US" sz="300" b="0" i="0" u="none" strike="noStrike" dirty="0">
                          <a:solidFill>
                            <a:srgbClr val="BABABA"/>
                          </a:solidFill>
                          <a:effectLst/>
                          <a:latin typeface="Consolas" panose="020B0609020204030204" pitchFamily="49" charset="0"/>
                        </a:rPr>
                        <a:t>=</a:t>
                      </a:r>
                      <a:r>
                        <a:rPr lang="en-US" sz="300" b="0" i="0" u="none" strike="noStrike" dirty="0">
                          <a:solidFill>
                            <a:srgbClr val="6896BA"/>
                          </a:solidFill>
                          <a:effectLst/>
                          <a:latin typeface="Consolas" panose="020B0609020204030204" pitchFamily="49" charset="0"/>
                        </a:rPr>
                        <a:t>1</a:t>
                      </a:r>
                      <a:r>
                        <a:rPr lang="en-US" sz="300" b="0" i="0" u="none" strike="noStrike" dirty="0">
                          <a:solidFill>
                            <a:srgbClr val="BABABA"/>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y = </a:t>
                      </a:r>
                      <a:r>
                        <a:rPr lang="en-US" sz="300" b="0" i="0" u="none" strike="noStrike" dirty="0" err="1">
                          <a:solidFill>
                            <a:srgbClr val="BABABA"/>
                          </a:solidFill>
                          <a:effectLst/>
                          <a:latin typeface="Consolas" panose="020B0609020204030204" pitchFamily="49" charset="0"/>
                        </a:rPr>
                        <a:t>train.target</a:t>
                      </a:r>
                      <a:br>
                        <a:rPr lang="en-US" sz="300" b="0" i="0" u="none" strike="noStrike" dirty="0">
                          <a:solidFill>
                            <a:srgbClr val="BABABA"/>
                          </a:solidFill>
                          <a:effectLst/>
                          <a:latin typeface="Consolas" panose="020B0609020204030204" pitchFamily="49" charset="0"/>
                        </a:rPr>
                      </a:br>
                      <a:r>
                        <a:rPr lang="en-US" sz="300" b="0" i="0" u="none" strike="noStrike" dirty="0" err="1">
                          <a:solidFill>
                            <a:srgbClr val="BABABA"/>
                          </a:solidFill>
                          <a:effectLst/>
                          <a:latin typeface="Consolas" panose="020B0609020204030204" pitchFamily="49" charset="0"/>
                        </a:rPr>
                        <a:t>X_train,X_test,y_train,y_test</a:t>
                      </a:r>
                      <a:r>
                        <a:rPr lang="en-US" sz="300" b="0" i="0" u="none" strike="noStrike" dirty="0">
                          <a:solidFill>
                            <a:srgbClr val="BABABA"/>
                          </a:solidFill>
                          <a:effectLst/>
                          <a:latin typeface="Consolas" panose="020B0609020204030204" pitchFamily="49" charset="0"/>
                        </a:rPr>
                        <a:t> = </a:t>
                      </a:r>
                      <a:r>
                        <a:rPr lang="en-US" sz="300" b="0" i="0" u="none" strike="noStrike" dirty="0" err="1">
                          <a:solidFill>
                            <a:srgbClr val="BABABA"/>
                          </a:solidFill>
                          <a:effectLst/>
                          <a:latin typeface="Consolas" panose="020B0609020204030204" pitchFamily="49" charset="0"/>
                        </a:rPr>
                        <a:t>train_test_split</a:t>
                      </a:r>
                      <a:r>
                        <a:rPr lang="en-US" sz="300" b="0" i="0" u="none" strike="noStrike" dirty="0">
                          <a:solidFill>
                            <a:srgbClr val="BABABA"/>
                          </a:solidFill>
                          <a:effectLst/>
                          <a:latin typeface="Consolas" panose="020B0609020204030204" pitchFamily="49" charset="0"/>
                        </a:rPr>
                        <a:t>(</a:t>
                      </a:r>
                      <a:r>
                        <a:rPr lang="en-US" sz="300" b="0" i="0" u="none" strike="noStrike" dirty="0" err="1">
                          <a:solidFill>
                            <a:srgbClr val="BABABA"/>
                          </a:solidFill>
                          <a:effectLst/>
                          <a:latin typeface="Consolas" panose="020B0609020204030204" pitchFamily="49" charset="0"/>
                        </a:rPr>
                        <a:t>X,y,test_size</a:t>
                      </a:r>
                      <a:r>
                        <a:rPr lang="en-US" sz="300" b="0" i="0" u="none" strike="noStrike" dirty="0">
                          <a:solidFill>
                            <a:srgbClr val="BABABA"/>
                          </a:solidFill>
                          <a:effectLst/>
                          <a:latin typeface="Consolas" panose="020B0609020204030204" pitchFamily="49" charset="0"/>
                        </a:rPr>
                        <a:t>=</a:t>
                      </a:r>
                      <a:r>
                        <a:rPr lang="en-US" sz="300" b="0" i="0" u="none" strike="noStrike" dirty="0">
                          <a:solidFill>
                            <a:srgbClr val="6896BA"/>
                          </a:solidFill>
                          <a:effectLst/>
                          <a:latin typeface="Consolas" panose="020B0609020204030204" pitchFamily="49" charset="0"/>
                        </a:rPr>
                        <a:t>0.2</a:t>
                      </a:r>
                      <a:r>
                        <a:rPr lang="en-US" sz="300" b="0" i="0" u="none" strike="noStrike" dirty="0">
                          <a:solidFill>
                            <a:srgbClr val="BABABA"/>
                          </a:solidFill>
                          <a:effectLst/>
                          <a:latin typeface="Consolas" panose="020B0609020204030204" pitchFamily="49" charset="0"/>
                        </a:rPr>
                        <a:t>,random_state=</a:t>
                      </a:r>
                      <a:r>
                        <a:rPr lang="en-US" sz="300" b="0" i="0" u="none" strike="noStrike" dirty="0">
                          <a:solidFill>
                            <a:srgbClr val="6896BA"/>
                          </a:solidFill>
                          <a:effectLst/>
                          <a:latin typeface="Consolas" panose="020B0609020204030204" pitchFamily="49" charset="0"/>
                        </a:rPr>
                        <a:t>10</a:t>
                      </a:r>
                      <a:r>
                        <a:rPr lang="en-US" sz="300" b="0" i="0" u="none" strike="noStrike" dirty="0">
                          <a:solidFill>
                            <a:srgbClr val="BABABA"/>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br>
                        <a:rPr lang="en-US" sz="300" b="0" i="0" u="none" strike="noStrike" dirty="0">
                          <a:solidFill>
                            <a:srgbClr val="BABABA"/>
                          </a:solidFill>
                          <a:effectLst/>
                          <a:latin typeface="Consolas" panose="020B0609020204030204" pitchFamily="49" charset="0"/>
                        </a:rPr>
                      </a:br>
                      <a:r>
                        <a:rPr lang="en-US" sz="300" b="0" i="0" u="none" strike="noStrike" dirty="0" err="1">
                          <a:solidFill>
                            <a:srgbClr val="BABABA"/>
                          </a:solidFill>
                          <a:effectLst/>
                          <a:latin typeface="Consolas" panose="020B0609020204030204" pitchFamily="49" charset="0"/>
                        </a:rPr>
                        <a:t>train.head</a:t>
                      </a:r>
                      <a:r>
                        <a:rPr lang="en-US" sz="300" b="0" i="0" u="none" strike="noStrike" dirty="0">
                          <a:solidFill>
                            <a:srgbClr val="BABABA"/>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br>
                        <a:rPr lang="en-US" sz="300" b="0" i="0" u="none" strike="noStrike" dirty="0">
                          <a:solidFill>
                            <a:srgbClr val="BABABA"/>
                          </a:solidFill>
                          <a:effectLst/>
                          <a:latin typeface="Consolas" panose="020B0609020204030204" pitchFamily="49" charset="0"/>
                        </a:rPr>
                      </a:br>
                      <a:r>
                        <a:rPr lang="en-US" sz="300" b="0" i="0" u="none" strike="noStrike" dirty="0" err="1">
                          <a:solidFill>
                            <a:srgbClr val="BABABA"/>
                          </a:solidFill>
                          <a:effectLst/>
                          <a:latin typeface="Consolas" panose="020B0609020204030204" pitchFamily="49" charset="0"/>
                        </a:rPr>
                        <a:t>X_train.shape</a:t>
                      </a:r>
                      <a:br>
                        <a:rPr lang="en-US" sz="300" b="0" i="0" u="none" strike="noStrike" dirty="0">
                          <a:solidFill>
                            <a:srgbClr val="BABABA"/>
                          </a:solidFill>
                          <a:effectLst/>
                          <a:latin typeface="Consolas" panose="020B0609020204030204" pitchFamily="49" charset="0"/>
                        </a:rPr>
                      </a:br>
                      <a:br>
                        <a:rPr lang="en-US" sz="300" b="0" i="0" u="none" strike="noStrike" dirty="0">
                          <a:solidFill>
                            <a:srgbClr val="BABABA"/>
                          </a:solidFill>
                          <a:effectLst/>
                          <a:latin typeface="Consolas" panose="020B0609020204030204" pitchFamily="49" charset="0"/>
                        </a:rPr>
                      </a:br>
                      <a:r>
                        <a:rPr lang="en-US" sz="300" b="0" i="0" u="none" strike="noStrike" dirty="0">
                          <a:solidFill>
                            <a:srgbClr val="7F7F7F"/>
                          </a:solidFill>
                          <a:effectLst/>
                          <a:latin typeface="Consolas" panose="020B0609020204030204" pitchFamily="49" charset="0"/>
                        </a:rPr>
                        <a:t>#size of parameters</a:t>
                      </a:r>
                      <a:br>
                        <a:rPr lang="en-US" sz="300" b="0" i="0" u="none" strike="noStrike" dirty="0">
                          <a:solidFill>
                            <a:srgbClr val="BABABA"/>
                          </a:solidFill>
                          <a:effectLst/>
                          <a:latin typeface="Consolas" panose="020B0609020204030204" pitchFamily="49" charset="0"/>
                        </a:rPr>
                      </a:br>
                      <a:r>
                        <a:rPr lang="en-US" sz="300" b="0" i="0" u="none" strike="noStrike" dirty="0" err="1">
                          <a:solidFill>
                            <a:srgbClr val="BABABA"/>
                          </a:solidFill>
                          <a:effectLst/>
                          <a:latin typeface="Consolas" panose="020B0609020204030204" pitchFamily="49" charset="0"/>
                        </a:rPr>
                        <a:t>batch_size</a:t>
                      </a:r>
                      <a:r>
                        <a:rPr lang="en-US" sz="300" b="0" i="0" u="none" strike="noStrike" dirty="0">
                          <a:solidFill>
                            <a:srgbClr val="BABABA"/>
                          </a:solidFill>
                          <a:effectLst/>
                          <a:latin typeface="Consolas" panose="020B0609020204030204" pitchFamily="49" charset="0"/>
                        </a:rPr>
                        <a:t> = </a:t>
                      </a:r>
                      <a:r>
                        <a:rPr lang="en-US" sz="300" b="0" i="0" u="none" strike="noStrike" dirty="0">
                          <a:solidFill>
                            <a:srgbClr val="6896BA"/>
                          </a:solidFill>
                          <a:effectLst/>
                          <a:latin typeface="Consolas" panose="020B0609020204030204" pitchFamily="49" charset="0"/>
                        </a:rPr>
                        <a:t>128</a:t>
                      </a:r>
                      <a:br>
                        <a:rPr lang="en-US" sz="300" b="0" i="0" u="none" strike="noStrike" dirty="0">
                          <a:solidFill>
                            <a:srgbClr val="BABABA"/>
                          </a:solidFill>
                          <a:effectLst/>
                          <a:latin typeface="Consolas" panose="020B0609020204030204" pitchFamily="49" charset="0"/>
                        </a:rPr>
                      </a:br>
                      <a:r>
                        <a:rPr lang="en-US" sz="300" b="0" i="0" u="none" strike="noStrike" dirty="0" err="1">
                          <a:solidFill>
                            <a:srgbClr val="BABABA"/>
                          </a:solidFill>
                          <a:effectLst/>
                          <a:latin typeface="Consolas" panose="020B0609020204030204" pitchFamily="49" charset="0"/>
                        </a:rPr>
                        <a:t>num_classes</a:t>
                      </a:r>
                      <a:r>
                        <a:rPr lang="en-US" sz="300" b="0" i="0" u="none" strike="noStrike" dirty="0">
                          <a:solidFill>
                            <a:srgbClr val="BABABA"/>
                          </a:solidFill>
                          <a:effectLst/>
                          <a:latin typeface="Consolas" panose="020B0609020204030204" pitchFamily="49" charset="0"/>
                        </a:rPr>
                        <a:t> = </a:t>
                      </a:r>
                      <a:r>
                        <a:rPr lang="en-US" sz="300" b="0" i="0" u="none" strike="noStrike" dirty="0">
                          <a:solidFill>
                            <a:srgbClr val="6896BA"/>
                          </a:solidFill>
                          <a:effectLst/>
                          <a:latin typeface="Consolas" panose="020B0609020204030204" pitchFamily="49" charset="0"/>
                        </a:rPr>
                        <a:t>1</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epochs = </a:t>
                      </a:r>
                      <a:r>
                        <a:rPr lang="en-US" sz="300" b="0" i="0" u="none" strike="noStrike" dirty="0">
                          <a:solidFill>
                            <a:srgbClr val="6896BA"/>
                          </a:solidFill>
                          <a:effectLst/>
                          <a:latin typeface="Consolas" panose="020B0609020204030204" pitchFamily="49" charset="0"/>
                        </a:rPr>
                        <a:t>5</a:t>
                      </a:r>
                      <a:br>
                        <a:rPr lang="en-US" sz="300" b="0" i="0" u="none" strike="noStrike" dirty="0">
                          <a:solidFill>
                            <a:srgbClr val="BABABA"/>
                          </a:solidFill>
                          <a:effectLst/>
                          <a:latin typeface="Consolas" panose="020B0609020204030204" pitchFamily="49" charset="0"/>
                        </a:rPr>
                      </a:br>
                      <a:r>
                        <a:rPr lang="en-US" sz="300" b="0" i="0" u="none" strike="noStrike" dirty="0" err="1">
                          <a:solidFill>
                            <a:srgbClr val="BABABA"/>
                          </a:solidFill>
                          <a:effectLst/>
                          <a:latin typeface="Consolas" panose="020B0609020204030204" pitchFamily="49" charset="0"/>
                        </a:rPr>
                        <a:t>filter_size</a:t>
                      </a:r>
                      <a:r>
                        <a:rPr lang="en-US" sz="300" b="0" i="0" u="none" strike="noStrike" dirty="0">
                          <a:solidFill>
                            <a:srgbClr val="BABABA"/>
                          </a:solidFill>
                          <a:effectLst/>
                          <a:latin typeface="Consolas" panose="020B0609020204030204" pitchFamily="49" charset="0"/>
                        </a:rPr>
                        <a:t>=</a:t>
                      </a:r>
                      <a:r>
                        <a:rPr lang="en-US" sz="300" b="0" i="0" u="none" strike="noStrike" dirty="0">
                          <a:solidFill>
                            <a:srgbClr val="6896BA"/>
                          </a:solidFill>
                          <a:effectLst/>
                          <a:latin typeface="Consolas" panose="020B0609020204030204" pitchFamily="49" charset="0"/>
                        </a:rPr>
                        <a:t>1</a:t>
                      </a:r>
                      <a:br>
                        <a:rPr lang="en-US" sz="300" b="0" i="0" u="none" strike="noStrike" dirty="0">
                          <a:solidFill>
                            <a:srgbClr val="BABABA"/>
                          </a:solidFill>
                          <a:effectLst/>
                          <a:latin typeface="Consolas" panose="020B0609020204030204" pitchFamily="49" charset="0"/>
                        </a:rPr>
                      </a:br>
                      <a:r>
                        <a:rPr lang="en-US" sz="300" b="0" i="0" u="none" strike="noStrike" dirty="0">
                          <a:solidFill>
                            <a:srgbClr val="7F7F7F"/>
                          </a:solidFill>
                          <a:effectLst/>
                          <a:latin typeface="Consolas" panose="020B0609020204030204" pitchFamily="49" charset="0"/>
                        </a:rPr>
                        <a:t>#noise = 1</a:t>
                      </a:r>
                      <a:br>
                        <a:rPr lang="en-US" sz="300" b="0" i="0" u="none" strike="noStrike" dirty="0">
                          <a:solidFill>
                            <a:srgbClr val="BABABA"/>
                          </a:solidFill>
                          <a:effectLst/>
                          <a:latin typeface="Consolas" panose="020B0609020204030204" pitchFamily="49" charset="0"/>
                        </a:rPr>
                      </a:br>
                      <a:r>
                        <a:rPr lang="en-US" sz="300" b="0" i="0" u="none" strike="noStrike" dirty="0" err="1">
                          <a:solidFill>
                            <a:srgbClr val="BABABA"/>
                          </a:solidFill>
                          <a:effectLst/>
                          <a:latin typeface="Consolas" panose="020B0609020204030204" pitchFamily="49" charset="0"/>
                        </a:rPr>
                        <a:t>droprate</a:t>
                      </a:r>
                      <a:r>
                        <a:rPr lang="en-US" sz="300" b="0" i="0" u="none" strike="noStrike" dirty="0">
                          <a:solidFill>
                            <a:srgbClr val="BABABA"/>
                          </a:solidFill>
                          <a:effectLst/>
                          <a:latin typeface="Consolas" panose="020B0609020204030204" pitchFamily="49" charset="0"/>
                        </a:rPr>
                        <a:t>=</a:t>
                      </a:r>
                      <a:r>
                        <a:rPr lang="en-US" sz="300" b="0" i="0" u="none" strike="noStrike" dirty="0">
                          <a:solidFill>
                            <a:srgbClr val="6896BA"/>
                          </a:solidFill>
                          <a:effectLst/>
                          <a:latin typeface="Consolas" panose="020B0609020204030204" pitchFamily="49" charset="0"/>
                        </a:rPr>
                        <a:t>0.50</a:t>
                      </a:r>
                      <a:br>
                        <a:rPr lang="en-US" sz="300" b="0" i="0" u="none" strike="noStrike" dirty="0">
                          <a:solidFill>
                            <a:srgbClr val="BABABA"/>
                          </a:solidFill>
                          <a:effectLst/>
                          <a:latin typeface="Consolas" panose="020B0609020204030204" pitchFamily="49" charset="0"/>
                        </a:rPr>
                      </a:br>
                      <a:br>
                        <a:rPr lang="en-US" sz="300" b="0" i="0" u="none" strike="noStrike" dirty="0">
                          <a:solidFill>
                            <a:srgbClr val="BABABA"/>
                          </a:solidFill>
                          <a:effectLst/>
                          <a:latin typeface="Consolas" panose="020B0609020204030204" pitchFamily="49" charset="0"/>
                        </a:rPr>
                      </a:br>
                      <a:r>
                        <a:rPr lang="en-US" sz="300" b="0" i="0" u="none" strike="noStrike" dirty="0" err="1">
                          <a:solidFill>
                            <a:srgbClr val="BABABA"/>
                          </a:solidFill>
                          <a:effectLst/>
                          <a:latin typeface="Consolas" panose="020B0609020204030204" pitchFamily="49" charset="0"/>
                        </a:rPr>
                        <a:t>y_train</a:t>
                      </a:r>
                      <a:r>
                        <a:rPr lang="en-US" sz="300" b="0" i="0" u="none" strike="noStrike" dirty="0">
                          <a:solidFill>
                            <a:srgbClr val="BABABA"/>
                          </a:solidFill>
                          <a:effectLst/>
                          <a:latin typeface="Consolas" panose="020B0609020204030204" pitchFamily="49" charset="0"/>
                        </a:rPr>
                        <a:t> = </a:t>
                      </a:r>
                      <a:r>
                        <a:rPr lang="en-US" sz="300" b="0" i="0" u="none" strike="noStrike" dirty="0" err="1">
                          <a:solidFill>
                            <a:srgbClr val="BABABA"/>
                          </a:solidFill>
                          <a:effectLst/>
                          <a:latin typeface="Consolas" panose="020B0609020204030204" pitchFamily="49" charset="0"/>
                        </a:rPr>
                        <a:t>np.array</a:t>
                      </a:r>
                      <a:r>
                        <a:rPr lang="en-US" sz="300" b="0" i="0" u="none" strike="noStrike" dirty="0">
                          <a:solidFill>
                            <a:srgbClr val="BABABA"/>
                          </a:solidFill>
                          <a:effectLst/>
                          <a:latin typeface="Consolas" panose="020B0609020204030204" pitchFamily="49" charset="0"/>
                        </a:rPr>
                        <a:t>(</a:t>
                      </a:r>
                      <a:r>
                        <a:rPr lang="en-US" sz="300" b="0" i="0" u="none" strike="noStrike" dirty="0" err="1">
                          <a:solidFill>
                            <a:srgbClr val="BABABA"/>
                          </a:solidFill>
                          <a:effectLst/>
                          <a:latin typeface="Consolas" panose="020B0609020204030204" pitchFamily="49" charset="0"/>
                        </a:rPr>
                        <a:t>y_train</a:t>
                      </a:r>
                      <a:r>
                        <a:rPr lang="en-US" sz="300" b="0" i="0" u="none" strike="noStrike" dirty="0">
                          <a:solidFill>
                            <a:srgbClr val="BABABA"/>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r>
                        <a:rPr lang="en-US" sz="300" b="0" i="0" u="none" strike="noStrike" dirty="0" err="1">
                          <a:solidFill>
                            <a:srgbClr val="BABABA"/>
                          </a:solidFill>
                          <a:effectLst/>
                          <a:latin typeface="Consolas" panose="020B0609020204030204" pitchFamily="49" charset="0"/>
                        </a:rPr>
                        <a:t>y_test</a:t>
                      </a:r>
                      <a:r>
                        <a:rPr lang="en-US" sz="300" b="0" i="0" u="none" strike="noStrike" dirty="0">
                          <a:solidFill>
                            <a:srgbClr val="BABABA"/>
                          </a:solidFill>
                          <a:effectLst/>
                          <a:latin typeface="Consolas" panose="020B0609020204030204" pitchFamily="49" charset="0"/>
                        </a:rPr>
                        <a:t> = </a:t>
                      </a:r>
                      <a:r>
                        <a:rPr lang="en-US" sz="300" b="0" i="0" u="none" strike="noStrike" dirty="0" err="1">
                          <a:solidFill>
                            <a:srgbClr val="BABABA"/>
                          </a:solidFill>
                          <a:effectLst/>
                          <a:latin typeface="Consolas" panose="020B0609020204030204" pitchFamily="49" charset="0"/>
                        </a:rPr>
                        <a:t>np.array</a:t>
                      </a:r>
                      <a:r>
                        <a:rPr lang="en-US" sz="300" b="0" i="0" u="none" strike="noStrike" dirty="0">
                          <a:solidFill>
                            <a:srgbClr val="BABABA"/>
                          </a:solidFill>
                          <a:effectLst/>
                          <a:latin typeface="Consolas" panose="020B0609020204030204" pitchFamily="49" charset="0"/>
                        </a:rPr>
                        <a:t>(</a:t>
                      </a:r>
                      <a:r>
                        <a:rPr lang="en-US" sz="300" b="0" i="0" u="none" strike="noStrike" dirty="0" err="1">
                          <a:solidFill>
                            <a:srgbClr val="BABABA"/>
                          </a:solidFill>
                          <a:effectLst/>
                          <a:latin typeface="Consolas" panose="020B0609020204030204" pitchFamily="49" charset="0"/>
                        </a:rPr>
                        <a:t>y_test</a:t>
                      </a:r>
                      <a:r>
                        <a:rPr lang="en-US" sz="300" b="0" i="0" u="none" strike="noStrike" dirty="0">
                          <a:solidFill>
                            <a:srgbClr val="BABABA"/>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r>
                        <a:rPr lang="en-US" sz="300" b="0" i="0" u="none" strike="noStrike" dirty="0" err="1">
                          <a:solidFill>
                            <a:srgbClr val="BABABA"/>
                          </a:solidFill>
                          <a:effectLst/>
                          <a:latin typeface="Consolas" panose="020B0609020204030204" pitchFamily="49" charset="0"/>
                        </a:rPr>
                        <a:t>X_train</a:t>
                      </a:r>
                      <a:r>
                        <a:rPr lang="en-US" sz="300" b="0" i="0" u="none" strike="noStrike" dirty="0">
                          <a:solidFill>
                            <a:srgbClr val="BABABA"/>
                          </a:solidFill>
                          <a:effectLst/>
                          <a:latin typeface="Consolas" panose="020B0609020204030204" pitchFamily="49" charset="0"/>
                        </a:rPr>
                        <a:t> = </a:t>
                      </a:r>
                      <a:r>
                        <a:rPr lang="en-US" sz="300" b="0" i="0" u="none" strike="noStrike" dirty="0" err="1">
                          <a:solidFill>
                            <a:srgbClr val="BABABA"/>
                          </a:solidFill>
                          <a:effectLst/>
                          <a:latin typeface="Consolas" panose="020B0609020204030204" pitchFamily="49" charset="0"/>
                        </a:rPr>
                        <a:t>np.array</a:t>
                      </a:r>
                      <a:r>
                        <a:rPr lang="en-US" sz="300" b="0" i="0" u="none" strike="noStrike" dirty="0">
                          <a:solidFill>
                            <a:srgbClr val="BABABA"/>
                          </a:solidFill>
                          <a:effectLst/>
                          <a:latin typeface="Consolas" panose="020B0609020204030204" pitchFamily="49" charset="0"/>
                        </a:rPr>
                        <a:t>(</a:t>
                      </a:r>
                      <a:r>
                        <a:rPr lang="en-US" sz="300" b="0" i="0" u="none" strike="noStrike" dirty="0" err="1">
                          <a:solidFill>
                            <a:srgbClr val="BABABA"/>
                          </a:solidFill>
                          <a:effectLst/>
                          <a:latin typeface="Consolas" panose="020B0609020204030204" pitchFamily="49" charset="0"/>
                        </a:rPr>
                        <a:t>X_train</a:t>
                      </a:r>
                      <a:r>
                        <a:rPr lang="en-US" sz="300" b="0" i="0" u="none" strike="noStrike" dirty="0">
                          <a:solidFill>
                            <a:srgbClr val="BABABA"/>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r>
                        <a:rPr lang="en-US" sz="300" b="0" i="0" u="none" strike="noStrike" dirty="0" err="1">
                          <a:solidFill>
                            <a:srgbClr val="BABABA"/>
                          </a:solidFill>
                          <a:effectLst/>
                          <a:latin typeface="Consolas" panose="020B0609020204030204" pitchFamily="49" charset="0"/>
                        </a:rPr>
                        <a:t>X_test</a:t>
                      </a:r>
                      <a:r>
                        <a:rPr lang="en-US" sz="300" b="0" i="0" u="none" strike="noStrike" dirty="0">
                          <a:solidFill>
                            <a:srgbClr val="BABABA"/>
                          </a:solidFill>
                          <a:effectLst/>
                          <a:latin typeface="Consolas" panose="020B0609020204030204" pitchFamily="49" charset="0"/>
                        </a:rPr>
                        <a:t> = </a:t>
                      </a:r>
                      <a:r>
                        <a:rPr lang="en-US" sz="300" b="0" i="0" u="none" strike="noStrike" dirty="0" err="1">
                          <a:solidFill>
                            <a:srgbClr val="BABABA"/>
                          </a:solidFill>
                          <a:effectLst/>
                          <a:latin typeface="Consolas" panose="020B0609020204030204" pitchFamily="49" charset="0"/>
                        </a:rPr>
                        <a:t>np.array</a:t>
                      </a:r>
                      <a:r>
                        <a:rPr lang="en-US" sz="300" b="0" i="0" u="none" strike="noStrike" dirty="0">
                          <a:solidFill>
                            <a:srgbClr val="BABABA"/>
                          </a:solidFill>
                          <a:effectLst/>
                          <a:latin typeface="Consolas" panose="020B0609020204030204" pitchFamily="49" charset="0"/>
                        </a:rPr>
                        <a:t>(</a:t>
                      </a:r>
                      <a:r>
                        <a:rPr lang="en-US" sz="300" b="0" i="0" u="none" strike="noStrike" dirty="0" err="1">
                          <a:solidFill>
                            <a:srgbClr val="BABABA"/>
                          </a:solidFill>
                          <a:effectLst/>
                          <a:latin typeface="Consolas" panose="020B0609020204030204" pitchFamily="49" charset="0"/>
                        </a:rPr>
                        <a:t>X_test</a:t>
                      </a:r>
                      <a:r>
                        <a:rPr lang="en-US" sz="300" b="0" i="0" u="none" strike="noStrike" dirty="0">
                          <a:solidFill>
                            <a:srgbClr val="BABABA"/>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br>
                        <a:rPr lang="en-US" sz="300" b="0" i="0" u="none" strike="noStrike" dirty="0">
                          <a:solidFill>
                            <a:srgbClr val="BABABA"/>
                          </a:solidFill>
                          <a:effectLst/>
                          <a:latin typeface="Consolas" panose="020B0609020204030204" pitchFamily="49" charset="0"/>
                        </a:rPr>
                      </a:br>
                      <a:r>
                        <a:rPr lang="en-US" sz="300" b="0" i="0" u="none" strike="noStrike" dirty="0">
                          <a:solidFill>
                            <a:srgbClr val="7F7F7F"/>
                          </a:solidFill>
                          <a:effectLst/>
                          <a:latin typeface="Consolas" panose="020B0609020204030204" pitchFamily="49" charset="0"/>
                        </a:rPr>
                        <a:t>#reshape data</a:t>
                      </a:r>
                      <a:br>
                        <a:rPr lang="en-US" sz="300" b="0" i="0" u="none" strike="noStrike" dirty="0">
                          <a:solidFill>
                            <a:srgbClr val="BABABA"/>
                          </a:solidFill>
                          <a:effectLst/>
                          <a:latin typeface="Consolas" panose="020B0609020204030204" pitchFamily="49" charset="0"/>
                        </a:rPr>
                      </a:br>
                      <a:r>
                        <a:rPr lang="en-US" sz="300" b="0" i="0" u="none" strike="noStrike" dirty="0" err="1">
                          <a:solidFill>
                            <a:srgbClr val="BABABA"/>
                          </a:solidFill>
                          <a:effectLst/>
                          <a:latin typeface="Consolas" panose="020B0609020204030204" pitchFamily="49" charset="0"/>
                        </a:rPr>
                        <a:t>X_train</a:t>
                      </a:r>
                      <a:r>
                        <a:rPr lang="en-US" sz="300" b="0" i="0" u="none" strike="noStrike" dirty="0">
                          <a:solidFill>
                            <a:srgbClr val="BABABA"/>
                          </a:solidFill>
                          <a:effectLst/>
                          <a:latin typeface="Consolas" panose="020B0609020204030204" pitchFamily="49" charset="0"/>
                        </a:rPr>
                        <a:t> = </a:t>
                      </a:r>
                      <a:r>
                        <a:rPr lang="en-US" sz="300" b="0" i="0" u="none" strike="noStrike" dirty="0" err="1">
                          <a:solidFill>
                            <a:srgbClr val="BABABA"/>
                          </a:solidFill>
                          <a:effectLst/>
                          <a:latin typeface="Consolas" panose="020B0609020204030204" pitchFamily="49" charset="0"/>
                        </a:rPr>
                        <a:t>np.reshape</a:t>
                      </a:r>
                      <a:r>
                        <a:rPr lang="en-US" sz="300" b="0" i="0" u="none" strike="noStrike" dirty="0">
                          <a:solidFill>
                            <a:srgbClr val="BABABA"/>
                          </a:solidFill>
                          <a:effectLst/>
                          <a:latin typeface="Consolas" panose="020B0609020204030204" pitchFamily="49" charset="0"/>
                        </a:rPr>
                        <a:t>(</a:t>
                      </a:r>
                      <a:r>
                        <a:rPr lang="en-US" sz="300" b="0" i="0" u="none" strike="noStrike" dirty="0" err="1">
                          <a:solidFill>
                            <a:srgbClr val="BABABA"/>
                          </a:solidFill>
                          <a:effectLst/>
                          <a:latin typeface="Consolas" panose="020B0609020204030204" pitchFamily="49" charset="0"/>
                        </a:rPr>
                        <a:t>X_train</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X_train.shape</a:t>
                      </a:r>
                      <a:r>
                        <a:rPr lang="en-US" sz="300" b="0" i="0" u="none" strike="noStrike" dirty="0">
                          <a:solidFill>
                            <a:srgbClr val="BABABA"/>
                          </a:solidFill>
                          <a:effectLst/>
                          <a:latin typeface="Consolas" panose="020B0609020204030204" pitchFamily="49" charset="0"/>
                        </a:rPr>
                        <a:t>[</a:t>
                      </a:r>
                      <a:r>
                        <a:rPr lang="en-US" sz="300" b="0" i="0" u="none" strike="noStrike" dirty="0">
                          <a:solidFill>
                            <a:srgbClr val="6896BA"/>
                          </a:solidFill>
                          <a:effectLst/>
                          <a:latin typeface="Consolas" panose="020B0609020204030204" pitchFamily="49" charset="0"/>
                        </a:rPr>
                        <a:t>0</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X_train.shape</a:t>
                      </a:r>
                      <a:r>
                        <a:rPr lang="en-US" sz="300" b="0" i="0" u="none" strike="noStrike" dirty="0">
                          <a:solidFill>
                            <a:srgbClr val="BABABA"/>
                          </a:solidFill>
                          <a:effectLst/>
                          <a:latin typeface="Consolas" panose="020B0609020204030204" pitchFamily="49" charset="0"/>
                        </a:rPr>
                        <a:t>[</a:t>
                      </a:r>
                      <a:r>
                        <a:rPr lang="en-US" sz="300" b="0" i="0" u="none" strike="noStrike" dirty="0">
                          <a:solidFill>
                            <a:srgbClr val="6896BA"/>
                          </a:solidFill>
                          <a:effectLst/>
                          <a:latin typeface="Consolas" panose="020B0609020204030204" pitchFamily="49" charset="0"/>
                        </a:rPr>
                        <a:t>1</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6896BA"/>
                          </a:solidFill>
                          <a:effectLst/>
                          <a:latin typeface="Consolas" panose="020B0609020204030204" pitchFamily="49" charset="0"/>
                        </a:rPr>
                        <a:t>1</a:t>
                      </a:r>
                      <a:r>
                        <a:rPr lang="en-US" sz="300" b="0" i="0" u="none" strike="noStrike" dirty="0">
                          <a:solidFill>
                            <a:srgbClr val="BABABA"/>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r>
                        <a:rPr lang="en-US" sz="300" b="0" i="0" u="none" strike="noStrike" dirty="0" err="1">
                          <a:solidFill>
                            <a:srgbClr val="BABABA"/>
                          </a:solidFill>
                          <a:effectLst/>
                          <a:latin typeface="Consolas" panose="020B0609020204030204" pitchFamily="49" charset="0"/>
                        </a:rPr>
                        <a:t>X_test</a:t>
                      </a:r>
                      <a:r>
                        <a:rPr lang="en-US" sz="300" b="0" i="0" u="none" strike="noStrike" dirty="0">
                          <a:solidFill>
                            <a:srgbClr val="BABABA"/>
                          </a:solidFill>
                          <a:effectLst/>
                          <a:latin typeface="Consolas" panose="020B0609020204030204" pitchFamily="49" charset="0"/>
                        </a:rPr>
                        <a:t> = </a:t>
                      </a:r>
                      <a:r>
                        <a:rPr lang="en-US" sz="300" b="0" i="0" u="none" strike="noStrike" dirty="0" err="1">
                          <a:solidFill>
                            <a:srgbClr val="BABABA"/>
                          </a:solidFill>
                          <a:effectLst/>
                          <a:latin typeface="Consolas" panose="020B0609020204030204" pitchFamily="49" charset="0"/>
                        </a:rPr>
                        <a:t>np.reshape</a:t>
                      </a:r>
                      <a:r>
                        <a:rPr lang="en-US" sz="300" b="0" i="0" u="none" strike="noStrike" dirty="0">
                          <a:solidFill>
                            <a:srgbClr val="BABABA"/>
                          </a:solidFill>
                          <a:effectLst/>
                          <a:latin typeface="Consolas" panose="020B0609020204030204" pitchFamily="49" charset="0"/>
                        </a:rPr>
                        <a:t>(</a:t>
                      </a:r>
                      <a:r>
                        <a:rPr lang="en-US" sz="300" b="0" i="0" u="none" strike="noStrike" dirty="0" err="1">
                          <a:solidFill>
                            <a:srgbClr val="BABABA"/>
                          </a:solidFill>
                          <a:effectLst/>
                          <a:latin typeface="Consolas" panose="020B0609020204030204" pitchFamily="49" charset="0"/>
                        </a:rPr>
                        <a:t>X_test</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X_test.shape</a:t>
                      </a:r>
                      <a:r>
                        <a:rPr lang="en-US" sz="300" b="0" i="0" u="none" strike="noStrike" dirty="0">
                          <a:solidFill>
                            <a:srgbClr val="BABABA"/>
                          </a:solidFill>
                          <a:effectLst/>
                          <a:latin typeface="Consolas" panose="020B0609020204030204" pitchFamily="49" charset="0"/>
                        </a:rPr>
                        <a:t>[</a:t>
                      </a:r>
                      <a:r>
                        <a:rPr lang="en-US" sz="300" b="0" i="0" u="none" strike="noStrike" dirty="0">
                          <a:solidFill>
                            <a:srgbClr val="6896BA"/>
                          </a:solidFill>
                          <a:effectLst/>
                          <a:latin typeface="Consolas" panose="020B0609020204030204" pitchFamily="49" charset="0"/>
                        </a:rPr>
                        <a:t>0</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X_test.shape</a:t>
                      </a:r>
                      <a:r>
                        <a:rPr lang="en-US" sz="300" b="0" i="0" u="none" strike="noStrike" dirty="0">
                          <a:solidFill>
                            <a:srgbClr val="BABABA"/>
                          </a:solidFill>
                          <a:effectLst/>
                          <a:latin typeface="Consolas" panose="020B0609020204030204" pitchFamily="49" charset="0"/>
                        </a:rPr>
                        <a:t>[</a:t>
                      </a:r>
                      <a:r>
                        <a:rPr lang="en-US" sz="300" b="0" i="0" u="none" strike="noStrike" dirty="0">
                          <a:solidFill>
                            <a:srgbClr val="6896BA"/>
                          </a:solidFill>
                          <a:effectLst/>
                          <a:latin typeface="Consolas" panose="020B0609020204030204" pitchFamily="49" charset="0"/>
                        </a:rPr>
                        <a:t>1</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6896BA"/>
                          </a:solidFill>
                          <a:effectLst/>
                          <a:latin typeface="Consolas" panose="020B0609020204030204" pitchFamily="49" charset="0"/>
                        </a:rPr>
                        <a:t>1</a:t>
                      </a:r>
                      <a:r>
                        <a:rPr lang="en-US" sz="300" b="0" i="0" u="none" strike="noStrike" dirty="0">
                          <a:solidFill>
                            <a:srgbClr val="BABABA"/>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print(</a:t>
                      </a:r>
                      <a:r>
                        <a:rPr lang="en-US" sz="300" b="0" i="0" u="none" strike="noStrike" dirty="0">
                          <a:solidFill>
                            <a:srgbClr val="6A8759"/>
                          </a:solidFill>
                          <a:effectLst/>
                          <a:latin typeface="Consolas" panose="020B0609020204030204" pitchFamily="49" charset="0"/>
                        </a:rPr>
                        <a:t>'train shape after reshape: {}'</a:t>
                      </a:r>
                      <a:r>
                        <a:rPr lang="en-US" sz="300" b="0" i="0" u="none" strike="noStrike" dirty="0">
                          <a:solidFill>
                            <a:srgbClr val="BABABA"/>
                          </a:solidFill>
                          <a:effectLst/>
                          <a:latin typeface="Consolas" panose="020B0609020204030204" pitchFamily="49" charset="0"/>
                        </a:rPr>
                        <a:t>.format(</a:t>
                      </a:r>
                      <a:r>
                        <a:rPr lang="en-US" sz="300" b="0" i="0" u="none" strike="noStrike" dirty="0" err="1">
                          <a:solidFill>
                            <a:srgbClr val="BABABA"/>
                          </a:solidFill>
                          <a:effectLst/>
                          <a:latin typeface="Consolas" panose="020B0609020204030204" pitchFamily="49" charset="0"/>
                        </a:rPr>
                        <a:t>X_train.shape</a:t>
                      </a:r>
                      <a:r>
                        <a:rPr lang="en-US" sz="300" b="0" i="0" u="none" strike="noStrike" dirty="0">
                          <a:solidFill>
                            <a:srgbClr val="BABABA"/>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print(</a:t>
                      </a:r>
                      <a:r>
                        <a:rPr lang="en-US" sz="300" b="0" i="0" u="none" strike="noStrike" dirty="0">
                          <a:solidFill>
                            <a:srgbClr val="6A8759"/>
                          </a:solidFill>
                          <a:effectLst/>
                          <a:latin typeface="Consolas" panose="020B0609020204030204" pitchFamily="49" charset="0"/>
                        </a:rPr>
                        <a:t>'test shape after reshape: {}'</a:t>
                      </a:r>
                      <a:r>
                        <a:rPr lang="en-US" sz="300" b="0" i="0" u="none" strike="noStrike" dirty="0">
                          <a:solidFill>
                            <a:srgbClr val="BABABA"/>
                          </a:solidFill>
                          <a:effectLst/>
                          <a:latin typeface="Consolas" panose="020B0609020204030204" pitchFamily="49" charset="0"/>
                        </a:rPr>
                        <a:t>.format(</a:t>
                      </a:r>
                      <a:r>
                        <a:rPr lang="en-US" sz="300" b="0" i="0" u="none" strike="noStrike" dirty="0" err="1">
                          <a:solidFill>
                            <a:srgbClr val="BABABA"/>
                          </a:solidFill>
                          <a:effectLst/>
                          <a:latin typeface="Consolas" panose="020B0609020204030204" pitchFamily="49" charset="0"/>
                        </a:rPr>
                        <a:t>X_test.shape</a:t>
                      </a:r>
                      <a:r>
                        <a:rPr lang="en-US" sz="300" b="0" i="0" u="none" strike="noStrike" dirty="0">
                          <a:solidFill>
                            <a:srgbClr val="BABABA"/>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br>
                        <a:rPr lang="en-US" sz="300" b="0" i="0" u="none" strike="noStrike" dirty="0">
                          <a:solidFill>
                            <a:srgbClr val="BABABA"/>
                          </a:solidFill>
                          <a:effectLst/>
                          <a:latin typeface="Consolas" panose="020B0609020204030204" pitchFamily="49" charset="0"/>
                        </a:rPr>
                      </a:br>
                      <a:r>
                        <a:rPr lang="en-US" sz="300" b="0" i="0" u="none" strike="noStrike" dirty="0" err="1">
                          <a:solidFill>
                            <a:srgbClr val="BABABA"/>
                          </a:solidFill>
                          <a:effectLst/>
                          <a:latin typeface="Consolas" panose="020B0609020204030204" pitchFamily="49" charset="0"/>
                        </a:rPr>
                        <a:t>X_train</a:t>
                      </a:r>
                      <a:r>
                        <a:rPr lang="en-US" sz="300" b="0" i="0" u="none" strike="noStrike" dirty="0">
                          <a:solidFill>
                            <a:srgbClr val="BABABA"/>
                          </a:solidFill>
                          <a:effectLst/>
                          <a:latin typeface="Consolas" panose="020B0609020204030204" pitchFamily="49" charset="0"/>
                        </a:rPr>
                        <a:t> = </a:t>
                      </a:r>
                      <a:r>
                        <a:rPr lang="en-US" sz="300" b="0" i="0" u="none" strike="noStrike" dirty="0" err="1">
                          <a:solidFill>
                            <a:srgbClr val="BABABA"/>
                          </a:solidFill>
                          <a:effectLst/>
                          <a:latin typeface="Consolas" panose="020B0609020204030204" pitchFamily="49" charset="0"/>
                        </a:rPr>
                        <a:t>X_train</a:t>
                      </a:r>
                      <a:r>
                        <a:rPr lang="en-US" sz="300" b="0" i="0" u="none" strike="noStrike" dirty="0">
                          <a:solidFill>
                            <a:srgbClr val="BABABA"/>
                          </a:solidFill>
                          <a:effectLst/>
                          <a:latin typeface="Consolas" panose="020B0609020204030204" pitchFamily="49" charset="0"/>
                        </a:rPr>
                        <a:t>[:</a:t>
                      </a:r>
                      <a:r>
                        <a:rPr lang="en-US" sz="300" b="0" i="0" u="none" strike="noStrike" dirty="0">
                          <a:solidFill>
                            <a:srgbClr val="6896BA"/>
                          </a:solidFill>
                          <a:effectLst/>
                          <a:latin typeface="Consolas" panose="020B0609020204030204" pitchFamily="49" charset="0"/>
                        </a:rPr>
                        <a:t>10000</a:t>
                      </a:r>
                      <a:r>
                        <a:rPr lang="en-US" sz="300" b="0" i="0" u="none" strike="noStrike" dirty="0">
                          <a:solidFill>
                            <a:srgbClr val="BABABA"/>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r>
                        <a:rPr lang="en-US" sz="300" b="0" i="0" u="none" strike="noStrike" dirty="0" err="1">
                          <a:solidFill>
                            <a:srgbClr val="BABABA"/>
                          </a:solidFill>
                          <a:effectLst/>
                          <a:latin typeface="Consolas" panose="020B0609020204030204" pitchFamily="49" charset="0"/>
                        </a:rPr>
                        <a:t>y_train</a:t>
                      </a:r>
                      <a:r>
                        <a:rPr lang="en-US" sz="300" b="0" i="0" u="none" strike="noStrike" dirty="0">
                          <a:solidFill>
                            <a:srgbClr val="BABABA"/>
                          </a:solidFill>
                          <a:effectLst/>
                          <a:latin typeface="Consolas" panose="020B0609020204030204" pitchFamily="49" charset="0"/>
                        </a:rPr>
                        <a:t> = </a:t>
                      </a:r>
                      <a:r>
                        <a:rPr lang="en-US" sz="300" b="0" i="0" u="none" strike="noStrike" dirty="0" err="1">
                          <a:solidFill>
                            <a:srgbClr val="BABABA"/>
                          </a:solidFill>
                          <a:effectLst/>
                          <a:latin typeface="Consolas" panose="020B0609020204030204" pitchFamily="49" charset="0"/>
                        </a:rPr>
                        <a:t>y_train</a:t>
                      </a:r>
                      <a:r>
                        <a:rPr lang="en-US" sz="300" b="0" i="0" u="none" strike="noStrike" dirty="0">
                          <a:solidFill>
                            <a:srgbClr val="BABABA"/>
                          </a:solidFill>
                          <a:effectLst/>
                          <a:latin typeface="Consolas" panose="020B0609020204030204" pitchFamily="49" charset="0"/>
                        </a:rPr>
                        <a:t>[:</a:t>
                      </a:r>
                      <a:r>
                        <a:rPr lang="en-US" sz="300" b="0" i="0" u="none" strike="noStrike" dirty="0">
                          <a:solidFill>
                            <a:srgbClr val="6896BA"/>
                          </a:solidFill>
                          <a:effectLst/>
                          <a:latin typeface="Consolas" panose="020B0609020204030204" pitchFamily="49" charset="0"/>
                        </a:rPr>
                        <a:t>10000</a:t>
                      </a:r>
                      <a:r>
                        <a:rPr lang="en-US" sz="300" b="0" i="0" u="none" strike="noStrike" dirty="0">
                          <a:solidFill>
                            <a:srgbClr val="BABABA"/>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br>
                        <a:rPr lang="en-US" sz="300" b="0" i="0" u="none" strike="noStrike" dirty="0">
                          <a:solidFill>
                            <a:srgbClr val="BABABA"/>
                          </a:solidFill>
                          <a:effectLst/>
                          <a:latin typeface="Consolas" panose="020B0609020204030204" pitchFamily="49" charset="0"/>
                        </a:rPr>
                      </a:br>
                      <a:r>
                        <a:rPr lang="en-US" sz="300" b="0" i="0" u="none" strike="noStrike" dirty="0">
                          <a:solidFill>
                            <a:srgbClr val="7F7F7F"/>
                          </a:solidFill>
                          <a:effectLst/>
                          <a:latin typeface="Consolas" panose="020B0609020204030204" pitchFamily="49" charset="0"/>
                        </a:rPr>
                        <a:t>#</a:t>
                      </a:r>
                      <a:r>
                        <a:rPr lang="en-US" sz="300" b="0" i="0" u="none" strike="noStrike" dirty="0" err="1">
                          <a:solidFill>
                            <a:srgbClr val="7F7F7F"/>
                          </a:solidFill>
                          <a:effectLst/>
                          <a:latin typeface="Consolas" panose="020B0609020204030204" pitchFamily="49" charset="0"/>
                        </a:rPr>
                        <a:t>val</a:t>
                      </a:r>
                      <a:br>
                        <a:rPr lang="en-US" sz="300" b="0" i="0" u="none" strike="noStrike" dirty="0">
                          <a:solidFill>
                            <a:srgbClr val="BABABA"/>
                          </a:solidFill>
                          <a:effectLst/>
                          <a:latin typeface="Consolas" panose="020B0609020204030204" pitchFamily="49" charset="0"/>
                        </a:rPr>
                      </a:br>
                      <a:br>
                        <a:rPr lang="en-US" sz="300" b="0" i="0" u="none" strike="noStrike" dirty="0">
                          <a:solidFill>
                            <a:srgbClr val="BABABA"/>
                          </a:solidFill>
                          <a:effectLst/>
                          <a:latin typeface="Consolas" panose="020B0609020204030204" pitchFamily="49" charset="0"/>
                        </a:rPr>
                      </a:br>
                      <a:r>
                        <a:rPr lang="en-US" sz="300" b="0" i="0" u="none" strike="noStrike" dirty="0" err="1">
                          <a:solidFill>
                            <a:srgbClr val="BABABA"/>
                          </a:solidFill>
                          <a:effectLst/>
                          <a:latin typeface="Consolas" panose="020B0609020204030204" pitchFamily="49" charset="0"/>
                        </a:rPr>
                        <a:t>X_val,X_test,y_val,y_test</a:t>
                      </a:r>
                      <a:r>
                        <a:rPr lang="en-US" sz="300" b="0" i="0" u="none" strike="noStrike" dirty="0">
                          <a:solidFill>
                            <a:srgbClr val="BABABA"/>
                          </a:solidFill>
                          <a:effectLst/>
                          <a:latin typeface="Consolas" panose="020B0609020204030204" pitchFamily="49" charset="0"/>
                        </a:rPr>
                        <a:t> = </a:t>
                      </a:r>
                      <a:r>
                        <a:rPr lang="en-US" sz="300" b="0" i="0" u="none" strike="noStrike" dirty="0" err="1">
                          <a:solidFill>
                            <a:srgbClr val="BABABA"/>
                          </a:solidFill>
                          <a:effectLst/>
                          <a:latin typeface="Consolas" panose="020B0609020204030204" pitchFamily="49" charset="0"/>
                        </a:rPr>
                        <a:t>train_test_split</a:t>
                      </a:r>
                      <a:r>
                        <a:rPr lang="en-US" sz="300" b="0" i="0" u="none" strike="noStrike" dirty="0">
                          <a:solidFill>
                            <a:srgbClr val="BABABA"/>
                          </a:solidFill>
                          <a:effectLst/>
                          <a:latin typeface="Consolas" panose="020B0609020204030204" pitchFamily="49" charset="0"/>
                        </a:rPr>
                        <a:t>(</a:t>
                      </a:r>
                      <a:r>
                        <a:rPr lang="en-US" sz="300" b="0" i="0" u="none" strike="noStrike" dirty="0" err="1">
                          <a:solidFill>
                            <a:srgbClr val="BABABA"/>
                          </a:solidFill>
                          <a:effectLst/>
                          <a:latin typeface="Consolas" panose="020B0609020204030204" pitchFamily="49" charset="0"/>
                        </a:rPr>
                        <a:t>X_test,y_test,test_size</a:t>
                      </a:r>
                      <a:r>
                        <a:rPr lang="en-US" sz="300" b="0" i="0" u="none" strike="noStrike" dirty="0">
                          <a:solidFill>
                            <a:srgbClr val="BABABA"/>
                          </a:solidFill>
                          <a:effectLst/>
                          <a:latin typeface="Consolas" panose="020B0609020204030204" pitchFamily="49" charset="0"/>
                        </a:rPr>
                        <a:t>=</a:t>
                      </a:r>
                      <a:r>
                        <a:rPr lang="en-US" sz="300" b="0" i="0" u="none" strike="noStrike" dirty="0">
                          <a:solidFill>
                            <a:srgbClr val="6896BA"/>
                          </a:solidFill>
                          <a:effectLst/>
                          <a:latin typeface="Consolas" panose="020B0609020204030204" pitchFamily="49" charset="0"/>
                        </a:rPr>
                        <a:t>0.5</a:t>
                      </a:r>
                      <a:r>
                        <a:rPr lang="en-US" sz="300" b="0" i="0" u="none" strike="noStrike" dirty="0">
                          <a:solidFill>
                            <a:srgbClr val="BABABA"/>
                          </a:solidFill>
                          <a:effectLst/>
                          <a:latin typeface="Consolas" panose="020B0609020204030204" pitchFamily="49" charset="0"/>
                        </a:rPr>
                        <a:t>,random_state=</a:t>
                      </a:r>
                      <a:r>
                        <a:rPr lang="en-US" sz="300" b="0" i="0" u="none" strike="noStrike" dirty="0">
                          <a:solidFill>
                            <a:srgbClr val="6896BA"/>
                          </a:solidFill>
                          <a:effectLst/>
                          <a:latin typeface="Consolas" panose="020B0609020204030204" pitchFamily="49" charset="0"/>
                        </a:rPr>
                        <a:t>10</a:t>
                      </a:r>
                      <a:r>
                        <a:rPr lang="en-US" sz="300" b="0" i="0" u="none" strike="noStrike" dirty="0">
                          <a:solidFill>
                            <a:srgbClr val="BABABA"/>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br>
                        <a:rPr lang="en-US" sz="300" b="0" i="0" u="none" strike="noStrike" dirty="0">
                          <a:solidFill>
                            <a:srgbClr val="BABABA"/>
                          </a:solidFill>
                          <a:effectLst/>
                          <a:latin typeface="Consolas" panose="020B0609020204030204" pitchFamily="49" charset="0"/>
                        </a:rPr>
                      </a:br>
                      <a:r>
                        <a:rPr lang="en-US" sz="300" b="0" i="0" u="none" strike="noStrike" dirty="0" err="1">
                          <a:solidFill>
                            <a:srgbClr val="BABABA"/>
                          </a:solidFill>
                          <a:effectLst/>
                          <a:latin typeface="Consolas" panose="020B0609020204030204" pitchFamily="49" charset="0"/>
                        </a:rPr>
                        <a:t>X_val.shape</a:t>
                      </a:r>
                      <a:br>
                        <a:rPr lang="en-US" sz="300" b="0" i="0" u="none" strike="noStrike" dirty="0">
                          <a:solidFill>
                            <a:srgbClr val="BABABA"/>
                          </a:solidFill>
                          <a:effectLst/>
                          <a:latin typeface="Consolas" panose="020B0609020204030204" pitchFamily="49" charset="0"/>
                        </a:rPr>
                      </a:br>
                      <a:br>
                        <a:rPr lang="en-US" sz="300" b="0" i="0" u="none" strike="noStrike" dirty="0">
                          <a:solidFill>
                            <a:srgbClr val="BABABA"/>
                          </a:solidFill>
                          <a:effectLst/>
                          <a:latin typeface="Consolas" panose="020B0609020204030204" pitchFamily="49" charset="0"/>
                        </a:rPr>
                      </a:br>
                      <a:r>
                        <a:rPr lang="en-US" sz="300" b="0" i="0" u="none" strike="noStrike" dirty="0">
                          <a:solidFill>
                            <a:srgbClr val="CB7832"/>
                          </a:solidFill>
                          <a:effectLst/>
                          <a:latin typeface="Consolas" panose="020B0609020204030204" pitchFamily="49" charset="0"/>
                        </a:rPr>
                        <a:t>from</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keras.layers</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CB7832"/>
                          </a:solidFill>
                          <a:effectLst/>
                          <a:latin typeface="Consolas" panose="020B0609020204030204" pitchFamily="49" charset="0"/>
                        </a:rPr>
                        <a:t>import</a:t>
                      </a:r>
                      <a:r>
                        <a:rPr lang="en-US" sz="300" b="0" i="0" u="none" strike="noStrike" dirty="0">
                          <a:solidFill>
                            <a:srgbClr val="BABABA"/>
                          </a:solidFill>
                          <a:effectLst/>
                          <a:latin typeface="Consolas" panose="020B0609020204030204" pitchFamily="49" charset="0"/>
                        </a:rPr>
                        <a:t> Flatten</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model = Sequential()</a:t>
                      </a:r>
                      <a:br>
                        <a:rPr lang="en-US" sz="300" b="0" i="0" u="none" strike="noStrike" dirty="0">
                          <a:solidFill>
                            <a:srgbClr val="BABABA"/>
                          </a:solidFill>
                          <a:effectLst/>
                          <a:latin typeface="Consolas" panose="020B0609020204030204" pitchFamily="49" charset="0"/>
                        </a:rPr>
                      </a:br>
                      <a:r>
                        <a:rPr lang="en-US" sz="300" b="0" i="0" u="none" strike="noStrike" dirty="0" err="1">
                          <a:solidFill>
                            <a:srgbClr val="BABABA"/>
                          </a:solidFill>
                          <a:effectLst/>
                          <a:latin typeface="Consolas" panose="020B0609020204030204" pitchFamily="49" charset="0"/>
                        </a:rPr>
                        <a:t>model.add</a:t>
                      </a:r>
                      <a:r>
                        <a:rPr lang="en-US" sz="300" b="0" i="0" u="none" strike="noStrike" dirty="0">
                          <a:solidFill>
                            <a:srgbClr val="BABABA"/>
                          </a:solidFill>
                          <a:effectLst/>
                          <a:latin typeface="Consolas" panose="020B0609020204030204" pitchFamily="49" charset="0"/>
                        </a:rPr>
                        <a:t>(LSTM(</a:t>
                      </a:r>
                      <a:r>
                        <a:rPr lang="en-US" sz="300" b="0" i="0" u="none" strike="noStrike" dirty="0">
                          <a:solidFill>
                            <a:srgbClr val="6896BA"/>
                          </a:solidFill>
                          <a:effectLst/>
                          <a:latin typeface="Consolas" panose="020B0609020204030204" pitchFamily="49" charset="0"/>
                        </a:rPr>
                        <a:t>256</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input_shape</a:t>
                      </a:r>
                      <a:r>
                        <a:rPr lang="en-US" sz="300" b="0" i="0" u="none" strike="noStrike" dirty="0">
                          <a:solidFill>
                            <a:srgbClr val="BABABA"/>
                          </a:solidFill>
                          <a:effectLst/>
                          <a:latin typeface="Consolas" panose="020B0609020204030204" pitchFamily="49" charset="0"/>
                        </a:rPr>
                        <a:t>=(</a:t>
                      </a:r>
                      <a:r>
                        <a:rPr lang="en-US" sz="300" b="0" i="0" u="none" strike="noStrike" dirty="0">
                          <a:solidFill>
                            <a:srgbClr val="6896BA"/>
                          </a:solidFill>
                          <a:effectLst/>
                          <a:latin typeface="Consolas" panose="020B0609020204030204" pitchFamily="49" charset="0"/>
                        </a:rPr>
                        <a:t>41</a:t>
                      </a:r>
                      <a:r>
                        <a:rPr lang="en-US" sz="300" b="0" i="0" u="none" strike="noStrike" dirty="0">
                          <a:solidFill>
                            <a:srgbClr val="BABABA"/>
                          </a:solidFill>
                          <a:effectLst/>
                          <a:latin typeface="Consolas" panose="020B0609020204030204" pitchFamily="49" charset="0"/>
                        </a:rPr>
                        <a:t>,</a:t>
                      </a:r>
                      <a:r>
                        <a:rPr lang="en-US" sz="300" b="0" i="0" u="none" strike="noStrike" dirty="0">
                          <a:solidFill>
                            <a:srgbClr val="6896BA"/>
                          </a:solidFill>
                          <a:effectLst/>
                          <a:latin typeface="Consolas" panose="020B0609020204030204" pitchFamily="49" charset="0"/>
                        </a:rPr>
                        <a:t>1</a:t>
                      </a:r>
                      <a:r>
                        <a:rPr lang="en-US" sz="300" b="0" i="0" u="none" strike="noStrike" dirty="0">
                          <a:solidFill>
                            <a:srgbClr val="BABABA"/>
                          </a:solidFill>
                          <a:effectLst/>
                          <a:latin typeface="Consolas" panose="020B0609020204030204" pitchFamily="49" charset="0"/>
                        </a:rPr>
                        <a:t>),</a:t>
                      </a:r>
                      <a:r>
                        <a:rPr lang="en-US" sz="300" b="0" i="0" u="none" strike="noStrike" dirty="0" err="1">
                          <a:solidFill>
                            <a:srgbClr val="BABABA"/>
                          </a:solidFill>
                          <a:effectLst/>
                          <a:latin typeface="Consolas" panose="020B0609020204030204" pitchFamily="49" charset="0"/>
                        </a:rPr>
                        <a:t>return_sequences</a:t>
                      </a:r>
                      <a:r>
                        <a:rPr lang="en-US" sz="300" b="0" i="0" u="none" strike="noStrike" dirty="0">
                          <a:solidFill>
                            <a:srgbClr val="BABABA"/>
                          </a:solidFill>
                          <a:effectLst/>
                          <a:latin typeface="Consolas" panose="020B0609020204030204" pitchFamily="49" charset="0"/>
                        </a:rPr>
                        <a:t>=</a:t>
                      </a:r>
                      <a:r>
                        <a:rPr lang="en-US" sz="300" b="0" i="0" u="none" strike="noStrike" dirty="0">
                          <a:solidFill>
                            <a:srgbClr val="CB7832"/>
                          </a:solidFill>
                          <a:effectLst/>
                          <a:latin typeface="Consolas" panose="020B0609020204030204" pitchFamily="49" charset="0"/>
                        </a:rPr>
                        <a:t>True</a:t>
                      </a:r>
                      <a:r>
                        <a:rPr lang="en-US" sz="300" b="0" i="0" u="none" strike="noStrike" dirty="0">
                          <a:solidFill>
                            <a:srgbClr val="BABABA"/>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r>
                        <a:rPr lang="en-US" sz="300" b="0" i="0" u="none" strike="noStrike" dirty="0">
                          <a:solidFill>
                            <a:srgbClr val="7F7F7F"/>
                          </a:solidFill>
                          <a:effectLst/>
                          <a:latin typeface="Consolas" panose="020B0609020204030204" pitchFamily="49" charset="0"/>
                        </a:rPr>
                        <a:t>#</a:t>
                      </a:r>
                      <a:r>
                        <a:rPr lang="en-US" sz="300" b="0" i="0" u="none" strike="noStrike" dirty="0" err="1">
                          <a:solidFill>
                            <a:srgbClr val="7F7F7F"/>
                          </a:solidFill>
                          <a:effectLst/>
                          <a:latin typeface="Consolas" panose="020B0609020204030204" pitchFamily="49" charset="0"/>
                        </a:rPr>
                        <a:t>model.add</a:t>
                      </a:r>
                      <a:r>
                        <a:rPr lang="en-US" sz="300" b="0" i="0" u="none" strike="noStrike" dirty="0">
                          <a:solidFill>
                            <a:srgbClr val="7F7F7F"/>
                          </a:solidFill>
                          <a:effectLst/>
                          <a:latin typeface="Consolas" panose="020B0609020204030204" pitchFamily="49" charset="0"/>
                        </a:rPr>
                        <a:t>(</a:t>
                      </a:r>
                      <a:r>
                        <a:rPr lang="en-US" sz="300" b="0" i="0" u="none" strike="noStrike" dirty="0" err="1">
                          <a:solidFill>
                            <a:srgbClr val="7F7F7F"/>
                          </a:solidFill>
                          <a:effectLst/>
                          <a:latin typeface="Consolas" panose="020B0609020204030204" pitchFamily="49" charset="0"/>
                        </a:rPr>
                        <a:t>TimeDistributed</a:t>
                      </a:r>
                      <a:r>
                        <a:rPr lang="en-US" sz="300" b="0" i="0" u="none" strike="noStrike" dirty="0">
                          <a:solidFill>
                            <a:srgbClr val="7F7F7F"/>
                          </a:solidFill>
                          <a:effectLst/>
                          <a:latin typeface="Consolas" panose="020B0609020204030204" pitchFamily="49" charset="0"/>
                        </a:rPr>
                        <a:t>(Dense(1)))</a:t>
                      </a:r>
                      <a:br>
                        <a:rPr lang="en-US" sz="300" b="0" i="0" u="none" strike="noStrike" dirty="0">
                          <a:solidFill>
                            <a:srgbClr val="BABABA"/>
                          </a:solidFill>
                          <a:effectLst/>
                          <a:latin typeface="Consolas" panose="020B0609020204030204" pitchFamily="49" charset="0"/>
                        </a:rPr>
                      </a:br>
                      <a:r>
                        <a:rPr lang="en-US" sz="300" b="0" i="0" u="none" strike="noStrike" dirty="0">
                          <a:solidFill>
                            <a:srgbClr val="7F7F7F"/>
                          </a:solidFill>
                          <a:effectLst/>
                          <a:latin typeface="Consolas" panose="020B0609020204030204" pitchFamily="49" charset="0"/>
                        </a:rPr>
                        <a:t>#</a:t>
                      </a:r>
                      <a:r>
                        <a:rPr lang="en-US" sz="300" b="0" i="0" u="none" strike="noStrike" dirty="0" err="1">
                          <a:solidFill>
                            <a:srgbClr val="7F7F7F"/>
                          </a:solidFill>
                          <a:effectLst/>
                          <a:latin typeface="Consolas" panose="020B0609020204030204" pitchFamily="49" charset="0"/>
                        </a:rPr>
                        <a:t>model.add</a:t>
                      </a:r>
                      <a:r>
                        <a:rPr lang="en-US" sz="300" b="0" i="0" u="none" strike="noStrike" dirty="0">
                          <a:solidFill>
                            <a:srgbClr val="7F7F7F"/>
                          </a:solidFill>
                          <a:effectLst/>
                          <a:latin typeface="Consolas" panose="020B0609020204030204" pitchFamily="49" charset="0"/>
                        </a:rPr>
                        <a:t>(AveragePooling1D())</a:t>
                      </a:r>
                      <a:br>
                        <a:rPr lang="en-US" sz="300" b="0" i="0" u="none" strike="noStrike" dirty="0">
                          <a:solidFill>
                            <a:srgbClr val="BABABA"/>
                          </a:solidFill>
                          <a:effectLst/>
                          <a:latin typeface="Consolas" panose="020B0609020204030204" pitchFamily="49" charset="0"/>
                        </a:rPr>
                      </a:br>
                      <a:br>
                        <a:rPr lang="en-US" sz="300" b="0" i="0" u="none" strike="noStrike" dirty="0">
                          <a:solidFill>
                            <a:srgbClr val="BABABA"/>
                          </a:solidFill>
                          <a:effectLst/>
                          <a:latin typeface="Consolas" panose="020B0609020204030204" pitchFamily="49" charset="0"/>
                        </a:rPr>
                      </a:br>
                      <a:r>
                        <a:rPr lang="en-US" sz="300" b="0" i="0" u="none" strike="noStrike" dirty="0" err="1">
                          <a:solidFill>
                            <a:srgbClr val="BABABA"/>
                          </a:solidFill>
                          <a:effectLst/>
                          <a:latin typeface="Consolas" panose="020B0609020204030204" pitchFamily="49" charset="0"/>
                        </a:rPr>
                        <a:t>model.add</a:t>
                      </a:r>
                      <a:r>
                        <a:rPr lang="en-US" sz="300" b="0" i="0" u="none" strike="noStrike" dirty="0">
                          <a:solidFill>
                            <a:srgbClr val="BABABA"/>
                          </a:solidFill>
                          <a:effectLst/>
                          <a:latin typeface="Consolas" panose="020B0609020204030204" pitchFamily="49" charset="0"/>
                        </a:rPr>
                        <a:t>(Flatten())</a:t>
                      </a:r>
                      <a:br>
                        <a:rPr lang="en-US" sz="300" b="0" i="0" u="none" strike="noStrike" dirty="0">
                          <a:solidFill>
                            <a:srgbClr val="BABABA"/>
                          </a:solidFill>
                          <a:effectLst/>
                          <a:latin typeface="Consolas" panose="020B0609020204030204" pitchFamily="49" charset="0"/>
                        </a:rPr>
                      </a:br>
                      <a:r>
                        <a:rPr lang="en-US" sz="300" b="0" i="0" u="none" strike="noStrike" dirty="0" err="1">
                          <a:solidFill>
                            <a:srgbClr val="BABABA"/>
                          </a:solidFill>
                          <a:effectLst/>
                          <a:latin typeface="Consolas" panose="020B0609020204030204" pitchFamily="49" charset="0"/>
                        </a:rPr>
                        <a:t>model.add</a:t>
                      </a:r>
                      <a:r>
                        <a:rPr lang="en-US" sz="300" b="0" i="0" u="none" strike="noStrike" dirty="0">
                          <a:solidFill>
                            <a:srgbClr val="BABABA"/>
                          </a:solidFill>
                          <a:effectLst/>
                          <a:latin typeface="Consolas" panose="020B0609020204030204" pitchFamily="49" charset="0"/>
                        </a:rPr>
                        <a:t>(Dense(</a:t>
                      </a:r>
                      <a:r>
                        <a:rPr lang="en-US" sz="300" b="0" i="0" u="none" strike="noStrike" dirty="0">
                          <a:solidFill>
                            <a:srgbClr val="6896BA"/>
                          </a:solidFill>
                          <a:effectLst/>
                          <a:latin typeface="Consolas" panose="020B0609020204030204" pitchFamily="49" charset="0"/>
                        </a:rPr>
                        <a:t>1</a:t>
                      </a:r>
                      <a:r>
                        <a:rPr lang="en-US" sz="300" b="0" i="0" u="none" strike="noStrike" dirty="0">
                          <a:solidFill>
                            <a:srgbClr val="BABABA"/>
                          </a:solidFill>
                          <a:effectLst/>
                          <a:latin typeface="Consolas" panose="020B0609020204030204" pitchFamily="49" charset="0"/>
                        </a:rPr>
                        <a:t>, activation=</a:t>
                      </a:r>
                      <a:r>
                        <a:rPr lang="en-US" sz="300" b="0" i="0" u="none" strike="noStrike" dirty="0">
                          <a:solidFill>
                            <a:srgbClr val="6A8759"/>
                          </a:solidFill>
                          <a:effectLst/>
                          <a:latin typeface="Consolas" panose="020B0609020204030204" pitchFamily="49" charset="0"/>
                        </a:rPr>
                        <a:t>'sigmoid'</a:t>
                      </a:r>
                      <a:r>
                        <a:rPr lang="en-US" sz="300" b="0" i="0" u="none" strike="noStrike" dirty="0">
                          <a:solidFill>
                            <a:srgbClr val="BABABA"/>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br>
                        <a:rPr lang="en-US" sz="300" b="0" i="0" u="none" strike="noStrike" dirty="0">
                          <a:solidFill>
                            <a:srgbClr val="BABABA"/>
                          </a:solidFill>
                          <a:effectLst/>
                          <a:latin typeface="Consolas" panose="020B0609020204030204" pitchFamily="49" charset="0"/>
                        </a:rPr>
                      </a:br>
                      <a:r>
                        <a:rPr lang="en-US" sz="300" b="0" i="0" u="none" strike="noStrike" dirty="0" err="1">
                          <a:solidFill>
                            <a:srgbClr val="BABABA"/>
                          </a:solidFill>
                          <a:effectLst/>
                          <a:latin typeface="Consolas" panose="020B0609020204030204" pitchFamily="49" charset="0"/>
                        </a:rPr>
                        <a:t>model.summary</a:t>
                      </a:r>
                      <a:r>
                        <a:rPr lang="en-US" sz="300" b="0" i="0" u="none" strike="noStrike" dirty="0">
                          <a:solidFill>
                            <a:srgbClr val="BABABA"/>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br>
                        <a:rPr lang="en-US" sz="300" b="0" i="0" u="none" strike="noStrike" dirty="0">
                          <a:solidFill>
                            <a:srgbClr val="BABABA"/>
                          </a:solidFill>
                          <a:effectLst/>
                          <a:latin typeface="Consolas" panose="020B0609020204030204" pitchFamily="49" charset="0"/>
                        </a:rPr>
                      </a:br>
                      <a:r>
                        <a:rPr lang="en-US" sz="300" b="0" i="0" u="none" strike="noStrike" dirty="0">
                          <a:solidFill>
                            <a:srgbClr val="CB7832"/>
                          </a:solidFill>
                          <a:effectLst/>
                          <a:latin typeface="Consolas" panose="020B0609020204030204" pitchFamily="49" charset="0"/>
                        </a:rPr>
                        <a:t>from</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keras</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CB7832"/>
                          </a:solidFill>
                          <a:effectLst/>
                          <a:latin typeface="Consolas" panose="020B0609020204030204" pitchFamily="49" charset="0"/>
                        </a:rPr>
                        <a:t>import</a:t>
                      </a:r>
                      <a:r>
                        <a:rPr lang="en-US" sz="300" b="0" i="0" u="none" strike="noStrike" dirty="0">
                          <a:solidFill>
                            <a:srgbClr val="BABABA"/>
                          </a:solidFill>
                          <a:effectLst/>
                          <a:latin typeface="Consolas" panose="020B0609020204030204" pitchFamily="49" charset="0"/>
                        </a:rPr>
                        <a:t> metrics</a:t>
                      </a:r>
                      <a:br>
                        <a:rPr lang="en-US" sz="300" b="0" i="0" u="none" strike="noStrike" dirty="0">
                          <a:solidFill>
                            <a:srgbClr val="BABABA"/>
                          </a:solidFill>
                          <a:effectLst/>
                          <a:latin typeface="Consolas" panose="020B0609020204030204" pitchFamily="49" charset="0"/>
                        </a:rPr>
                      </a:br>
                      <a:r>
                        <a:rPr lang="en-US" sz="300" b="0" i="0" u="none" strike="noStrike" dirty="0" err="1">
                          <a:solidFill>
                            <a:srgbClr val="BABABA"/>
                          </a:solidFill>
                          <a:effectLst/>
                          <a:latin typeface="Consolas" panose="020B0609020204030204" pitchFamily="49" charset="0"/>
                        </a:rPr>
                        <a:t>sgd</a:t>
                      </a:r>
                      <a:r>
                        <a:rPr lang="en-US" sz="300" b="0" i="0" u="none" strike="noStrike" dirty="0">
                          <a:solidFill>
                            <a:srgbClr val="BABABA"/>
                          </a:solidFill>
                          <a:effectLst/>
                          <a:latin typeface="Consolas" panose="020B0609020204030204" pitchFamily="49" charset="0"/>
                        </a:rPr>
                        <a:t> = </a:t>
                      </a:r>
                      <a:r>
                        <a:rPr lang="en-US" sz="300" b="0" i="0" u="none" strike="noStrike" dirty="0" err="1">
                          <a:solidFill>
                            <a:srgbClr val="BABABA"/>
                          </a:solidFill>
                          <a:effectLst/>
                          <a:latin typeface="Consolas" panose="020B0609020204030204" pitchFamily="49" charset="0"/>
                        </a:rPr>
                        <a:t>optimizers.SGD</a:t>
                      </a:r>
                      <a:r>
                        <a:rPr lang="en-US" sz="300" b="0" i="0" u="none" strike="noStrike" dirty="0">
                          <a:solidFill>
                            <a:srgbClr val="BABABA"/>
                          </a:solidFill>
                          <a:effectLst/>
                          <a:latin typeface="Consolas" panose="020B0609020204030204" pitchFamily="49" charset="0"/>
                        </a:rPr>
                        <a:t>(</a:t>
                      </a:r>
                      <a:r>
                        <a:rPr lang="en-US" sz="300" b="0" i="0" u="none" strike="noStrike" dirty="0" err="1">
                          <a:solidFill>
                            <a:srgbClr val="BABABA"/>
                          </a:solidFill>
                          <a:effectLst/>
                          <a:latin typeface="Consolas" panose="020B0609020204030204" pitchFamily="49" charset="0"/>
                        </a:rPr>
                        <a:t>lr</a:t>
                      </a:r>
                      <a:r>
                        <a:rPr lang="en-US" sz="300" b="0" i="0" u="none" strike="noStrike" dirty="0">
                          <a:solidFill>
                            <a:srgbClr val="BABABA"/>
                          </a:solidFill>
                          <a:effectLst/>
                          <a:latin typeface="Consolas" panose="020B0609020204030204" pitchFamily="49" charset="0"/>
                        </a:rPr>
                        <a:t>=</a:t>
                      </a:r>
                      <a:r>
                        <a:rPr lang="en-US" sz="300" b="0" i="0" u="none" strike="noStrike" dirty="0">
                          <a:solidFill>
                            <a:srgbClr val="6896BA"/>
                          </a:solidFill>
                          <a:effectLst/>
                          <a:latin typeface="Consolas" panose="020B0609020204030204" pitchFamily="49" charset="0"/>
                        </a:rPr>
                        <a:t>0.01</a:t>
                      </a:r>
                      <a:r>
                        <a:rPr lang="en-US" sz="300" b="0" i="0" u="none" strike="noStrike" dirty="0">
                          <a:solidFill>
                            <a:srgbClr val="BABABA"/>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br>
                        <a:rPr lang="en-US" sz="300" b="0" i="0" u="none" strike="noStrike" dirty="0">
                          <a:solidFill>
                            <a:srgbClr val="BABABA"/>
                          </a:solidFill>
                          <a:effectLst/>
                          <a:latin typeface="Consolas" panose="020B0609020204030204" pitchFamily="49" charset="0"/>
                        </a:rPr>
                      </a:br>
                      <a:r>
                        <a:rPr lang="en-US" sz="300" b="0" i="0" u="none" strike="noStrike" dirty="0" err="1">
                          <a:solidFill>
                            <a:srgbClr val="BABABA"/>
                          </a:solidFill>
                          <a:effectLst/>
                          <a:latin typeface="Consolas" panose="020B0609020204030204" pitchFamily="49" charset="0"/>
                        </a:rPr>
                        <a:t>model.compile</a:t>
                      </a:r>
                      <a:r>
                        <a:rPr lang="en-US" sz="300" b="0" i="0" u="none" strike="noStrike" dirty="0">
                          <a:solidFill>
                            <a:srgbClr val="BABABA"/>
                          </a:solidFill>
                          <a:effectLst/>
                          <a:latin typeface="Consolas" panose="020B0609020204030204" pitchFamily="49" charset="0"/>
                        </a:rPr>
                        <a:t>(loss=</a:t>
                      </a:r>
                      <a:r>
                        <a:rPr lang="en-US" sz="300" b="0" i="0" u="none" strike="noStrike" dirty="0">
                          <a:solidFill>
                            <a:srgbClr val="6A8759"/>
                          </a:solidFill>
                          <a:effectLst/>
                          <a:latin typeface="Consolas" panose="020B0609020204030204" pitchFamily="49" charset="0"/>
                        </a:rPr>
                        <a:t>'binary_</a:t>
                      </a:r>
                      <a:r>
                        <a:rPr lang="en-US" sz="300" b="0" i="0" u="none" strike="noStrike" dirty="0" err="1">
                          <a:solidFill>
                            <a:srgbClr val="6A8759"/>
                          </a:solidFill>
                          <a:effectLst/>
                          <a:latin typeface="Consolas" panose="020B0609020204030204" pitchFamily="49" charset="0"/>
                        </a:rPr>
                        <a:t>crossentropy</a:t>
                      </a:r>
                      <a:r>
                        <a:rPr lang="en-US" sz="300" b="0" i="0" u="none" strike="noStrike" dirty="0">
                          <a:solidFill>
                            <a:srgbClr val="6A8759"/>
                          </a:solidFill>
                          <a:effectLst/>
                          <a:latin typeface="Consolas" panose="020B0609020204030204" pitchFamily="49" charset="0"/>
                        </a:rPr>
                        <a:t>'</a:t>
                      </a:r>
                      <a:r>
                        <a:rPr lang="en-US" sz="300" b="0" i="0" u="none" strike="noStrike" dirty="0">
                          <a:solidFill>
                            <a:srgbClr val="BABABA"/>
                          </a:solidFill>
                          <a:effectLst/>
                          <a:latin typeface="Consolas" panose="020B0609020204030204" pitchFamily="49" charset="0"/>
                        </a:rPr>
                        <a:t>,optimizer=</a:t>
                      </a:r>
                      <a:r>
                        <a:rPr lang="en-US" sz="300" b="0" i="0" u="none" strike="noStrike" dirty="0">
                          <a:solidFill>
                            <a:srgbClr val="6A8759"/>
                          </a:solidFill>
                          <a:effectLst/>
                          <a:latin typeface="Consolas" panose="020B0609020204030204" pitchFamily="49" charset="0"/>
                        </a:rPr>
                        <a:t>'</a:t>
                      </a:r>
                      <a:r>
                        <a:rPr lang="en-US" sz="300" b="0" i="0" u="none" strike="noStrike" dirty="0" err="1">
                          <a:solidFill>
                            <a:srgbClr val="6A8759"/>
                          </a:solidFill>
                          <a:effectLst/>
                          <a:latin typeface="Consolas" panose="020B0609020204030204" pitchFamily="49" charset="0"/>
                        </a:rPr>
                        <a:t>rmsprop</a:t>
                      </a:r>
                      <a:r>
                        <a:rPr lang="en-US" sz="300" b="0" i="0" u="none" strike="noStrike" dirty="0">
                          <a:solidFill>
                            <a:srgbClr val="6A8759"/>
                          </a:solidFill>
                          <a:effectLst/>
                          <a:latin typeface="Consolas" panose="020B0609020204030204" pitchFamily="49" charset="0"/>
                        </a:rPr>
                        <a:t>'</a:t>
                      </a:r>
                      <a:r>
                        <a:rPr lang="en-US" sz="300" b="0" i="0" u="none" strike="noStrike" dirty="0">
                          <a:solidFill>
                            <a:srgbClr val="BABABA"/>
                          </a:solidFill>
                          <a:effectLst/>
                          <a:latin typeface="Consolas" panose="020B0609020204030204" pitchFamily="49" charset="0"/>
                        </a:rPr>
                        <a:t>, metrics=[</a:t>
                      </a:r>
                      <a:r>
                        <a:rPr lang="en-US" sz="300" b="0" i="0" u="none" strike="noStrike" dirty="0">
                          <a:solidFill>
                            <a:srgbClr val="6A8759"/>
                          </a:solidFill>
                          <a:effectLst/>
                          <a:latin typeface="Consolas" panose="020B0609020204030204" pitchFamily="49" charset="0"/>
                        </a:rPr>
                        <a:t>'accuracy'</a:t>
                      </a:r>
                      <a:r>
                        <a:rPr lang="en-US" sz="300" b="0" i="0" u="none" strike="noStrike" dirty="0">
                          <a:solidFill>
                            <a:srgbClr val="BABABA"/>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br>
                        <a:rPr lang="en-US" sz="300" b="0" i="0" u="none" strike="noStrike" dirty="0">
                          <a:solidFill>
                            <a:srgbClr val="BABABA"/>
                          </a:solidFill>
                          <a:effectLst/>
                          <a:latin typeface="Consolas" panose="020B0609020204030204" pitchFamily="49" charset="0"/>
                        </a:rPr>
                      </a:br>
                      <a:r>
                        <a:rPr lang="en-US" sz="300" b="0" i="0" u="none" strike="noStrike" dirty="0" err="1">
                          <a:solidFill>
                            <a:srgbClr val="BABABA"/>
                          </a:solidFill>
                          <a:effectLst/>
                          <a:latin typeface="Consolas" panose="020B0609020204030204" pitchFamily="49" charset="0"/>
                        </a:rPr>
                        <a:t>X_train.shape</a:t>
                      </a:r>
                      <a:br>
                        <a:rPr lang="en-US" sz="300" b="0" i="0" u="none" strike="noStrike" dirty="0">
                          <a:solidFill>
                            <a:srgbClr val="BABABA"/>
                          </a:solidFill>
                          <a:effectLst/>
                          <a:latin typeface="Consolas" panose="020B0609020204030204" pitchFamily="49" charset="0"/>
                        </a:rPr>
                      </a:b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history = </a:t>
                      </a:r>
                      <a:r>
                        <a:rPr lang="en-US" sz="300" b="0" i="0" u="none" strike="noStrike" dirty="0" err="1">
                          <a:solidFill>
                            <a:srgbClr val="BABABA"/>
                          </a:solidFill>
                          <a:effectLst/>
                          <a:latin typeface="Consolas" panose="020B0609020204030204" pitchFamily="49" charset="0"/>
                        </a:rPr>
                        <a:t>model.fit</a:t>
                      </a:r>
                      <a:r>
                        <a:rPr lang="en-US" sz="300" b="0" i="0" u="none" strike="noStrike" dirty="0">
                          <a:solidFill>
                            <a:srgbClr val="BABABA"/>
                          </a:solidFill>
                          <a:effectLst/>
                          <a:latin typeface="Consolas" panose="020B0609020204030204" pitchFamily="49" charset="0"/>
                        </a:rPr>
                        <a:t>(</a:t>
                      </a:r>
                      <a:r>
                        <a:rPr lang="en-US" sz="300" b="0" i="0" u="none" strike="noStrike" dirty="0" err="1">
                          <a:solidFill>
                            <a:srgbClr val="BABABA"/>
                          </a:solidFill>
                          <a:effectLst/>
                          <a:latin typeface="Consolas" panose="020B0609020204030204" pitchFamily="49" charset="0"/>
                        </a:rPr>
                        <a:t>X_train</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y_train</a:t>
                      </a:r>
                      <a:r>
                        <a:rPr lang="en-US" sz="300" b="0" i="0" u="none" strike="noStrike" dirty="0">
                          <a:solidFill>
                            <a:srgbClr val="BABABA"/>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batch_size</a:t>
                      </a:r>
                      <a:r>
                        <a:rPr lang="en-US" sz="300" b="0" i="0" u="none" strike="noStrike" dirty="0">
                          <a:solidFill>
                            <a:srgbClr val="BABABA"/>
                          </a:solidFill>
                          <a:effectLst/>
                          <a:latin typeface="Consolas" panose="020B0609020204030204" pitchFamily="49" charset="0"/>
                        </a:rPr>
                        <a:t>=</a:t>
                      </a:r>
                      <a:r>
                        <a:rPr lang="en-US" sz="300" b="0" i="0" u="none" strike="noStrike" dirty="0" err="1">
                          <a:solidFill>
                            <a:srgbClr val="BABABA"/>
                          </a:solidFill>
                          <a:effectLst/>
                          <a:latin typeface="Consolas" panose="020B0609020204030204" pitchFamily="49" charset="0"/>
                        </a:rPr>
                        <a:t>batch_size</a:t>
                      </a:r>
                      <a:r>
                        <a:rPr lang="en-US" sz="300" b="0" i="0" u="none" strike="noStrike" dirty="0">
                          <a:solidFill>
                            <a:srgbClr val="BABABA"/>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epochs=epochs,</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a:t>
                      </a:r>
                      <a:r>
                        <a:rPr lang="en-US" sz="300" b="0" i="0" u="none" strike="noStrike" dirty="0">
                          <a:solidFill>
                            <a:srgbClr val="7F7F7F"/>
                          </a:solidFill>
                          <a:effectLst/>
                          <a:latin typeface="Consolas" panose="020B0609020204030204" pitchFamily="49" charset="0"/>
                        </a:rPr>
                        <a:t>#verbose=1,</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validation_data</a:t>
                      </a:r>
                      <a:r>
                        <a:rPr lang="en-US" sz="300" b="0" i="0" u="none" strike="noStrike" dirty="0">
                          <a:solidFill>
                            <a:srgbClr val="BABABA"/>
                          </a:solidFill>
                          <a:effectLst/>
                          <a:latin typeface="Consolas" panose="020B0609020204030204" pitchFamily="49" charset="0"/>
                        </a:rPr>
                        <a:t>=(</a:t>
                      </a:r>
                      <a:r>
                        <a:rPr lang="en-US" sz="300" b="0" i="0" u="none" strike="noStrike" dirty="0" err="1">
                          <a:solidFill>
                            <a:srgbClr val="BABABA"/>
                          </a:solidFill>
                          <a:effectLst/>
                          <a:latin typeface="Consolas" panose="020B0609020204030204" pitchFamily="49" charset="0"/>
                        </a:rPr>
                        <a:t>X_val</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y_val</a:t>
                      </a:r>
                      <a:r>
                        <a:rPr lang="en-US" sz="300" b="0" i="0" u="none" strike="noStrike" dirty="0">
                          <a:solidFill>
                            <a:srgbClr val="BABABA"/>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a:t>
                      </a:r>
                      <a:r>
                        <a:rPr lang="en-US" sz="300" b="0" i="0" u="none" strike="noStrike" dirty="0">
                          <a:solidFill>
                            <a:srgbClr val="7F7F7F"/>
                          </a:solidFill>
                          <a:effectLst/>
                          <a:latin typeface="Consolas" panose="020B0609020204030204" pitchFamily="49" charset="0"/>
                        </a:rPr>
                        <a:t>#</a:t>
                      </a:r>
                      <a:r>
                        <a:rPr lang="en-US" sz="300" b="0" i="0" u="none" strike="noStrike" dirty="0" err="1">
                          <a:solidFill>
                            <a:srgbClr val="7F7F7F"/>
                          </a:solidFill>
                          <a:effectLst/>
                          <a:latin typeface="Consolas" panose="020B0609020204030204" pitchFamily="49" charset="0"/>
                        </a:rPr>
                        <a:t>validation_data</a:t>
                      </a:r>
                      <a:r>
                        <a:rPr lang="en-US" sz="300" b="0" i="0" u="none" strike="noStrike" dirty="0">
                          <a:solidFill>
                            <a:srgbClr val="7F7F7F"/>
                          </a:solidFill>
                          <a:effectLst/>
                          <a:latin typeface="Consolas" panose="020B0609020204030204" pitchFamily="49" charset="0"/>
                        </a:rPr>
                        <a:t>=(</a:t>
                      </a:r>
                      <a:r>
                        <a:rPr lang="en-US" sz="300" b="0" i="0" u="none" strike="noStrike" dirty="0" err="1">
                          <a:solidFill>
                            <a:srgbClr val="7F7F7F"/>
                          </a:solidFill>
                          <a:effectLst/>
                          <a:latin typeface="Consolas" panose="020B0609020204030204" pitchFamily="49" charset="0"/>
                        </a:rPr>
                        <a:t>X_test</a:t>
                      </a:r>
                      <a:r>
                        <a:rPr lang="en-US" sz="300" b="0" i="0" u="none" strike="noStrike" dirty="0">
                          <a:solidFill>
                            <a:srgbClr val="7F7F7F"/>
                          </a:solidFill>
                          <a:effectLst/>
                          <a:latin typeface="Consolas" panose="020B0609020204030204" pitchFamily="49" charset="0"/>
                        </a:rPr>
                        <a:t>, </a:t>
                      </a:r>
                      <a:r>
                        <a:rPr lang="en-US" sz="300" b="0" i="0" u="none" strike="noStrike" dirty="0" err="1">
                          <a:solidFill>
                            <a:srgbClr val="7F7F7F"/>
                          </a:solidFill>
                          <a:effectLst/>
                          <a:latin typeface="Consolas" panose="020B0609020204030204" pitchFamily="49" charset="0"/>
                        </a:rPr>
                        <a:t>y_test</a:t>
                      </a:r>
                      <a:r>
                        <a:rPr lang="en-US" sz="300" b="0" i="0" u="none" strike="noStrike" dirty="0">
                          <a:solidFill>
                            <a:srgbClr val="7F7F7F"/>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shuffle=</a:t>
                      </a:r>
                      <a:r>
                        <a:rPr lang="en-US" sz="300" b="0" i="0" u="none" strike="noStrike" dirty="0">
                          <a:solidFill>
                            <a:srgbClr val="CB7832"/>
                          </a:solidFill>
                          <a:effectLst/>
                          <a:latin typeface="Consolas" panose="020B0609020204030204" pitchFamily="49" charset="0"/>
                        </a:rPr>
                        <a:t>True</a:t>
                      </a:r>
                      <a:r>
                        <a:rPr lang="en-US" sz="300" b="0" i="0" u="none" strike="noStrike" dirty="0">
                          <a:solidFill>
                            <a:srgbClr val="BABABA"/>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result = </a:t>
                      </a:r>
                      <a:r>
                        <a:rPr lang="en-US" sz="300" b="0" i="0" u="none" strike="noStrike" dirty="0" err="1">
                          <a:solidFill>
                            <a:srgbClr val="BABABA"/>
                          </a:solidFill>
                          <a:effectLst/>
                          <a:latin typeface="Consolas" panose="020B0609020204030204" pitchFamily="49" charset="0"/>
                        </a:rPr>
                        <a:t>model.evaluate</a:t>
                      </a:r>
                      <a:r>
                        <a:rPr lang="en-US" sz="300" b="0" i="0" u="none" strike="noStrike" dirty="0">
                          <a:solidFill>
                            <a:srgbClr val="BABABA"/>
                          </a:solidFill>
                          <a:effectLst/>
                          <a:latin typeface="Consolas" panose="020B0609020204030204" pitchFamily="49" charset="0"/>
                        </a:rPr>
                        <a:t>(</a:t>
                      </a:r>
                      <a:r>
                        <a:rPr lang="en-US" sz="300" b="0" i="0" u="none" strike="noStrike" dirty="0" err="1">
                          <a:solidFill>
                            <a:srgbClr val="BABABA"/>
                          </a:solidFill>
                          <a:effectLst/>
                          <a:latin typeface="Consolas" panose="020B0609020204030204" pitchFamily="49" charset="0"/>
                        </a:rPr>
                        <a:t>X_test</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y_test</a:t>
                      </a:r>
                      <a:r>
                        <a:rPr lang="en-US" sz="300" b="0" i="0" u="none" strike="noStrike" dirty="0">
                          <a:solidFill>
                            <a:srgbClr val="BABABA"/>
                          </a:solidFill>
                          <a:effectLst/>
                          <a:latin typeface="Consolas" panose="020B0609020204030204" pitchFamily="49" charset="0"/>
                        </a:rPr>
                        <a:t>, verbose=</a:t>
                      </a:r>
                      <a:r>
                        <a:rPr lang="en-US" sz="300" b="0" i="0" u="none" strike="noStrike" dirty="0">
                          <a:solidFill>
                            <a:srgbClr val="6896BA"/>
                          </a:solidFill>
                          <a:effectLst/>
                          <a:latin typeface="Consolas" panose="020B0609020204030204" pitchFamily="49" charset="0"/>
                        </a:rPr>
                        <a:t>0</a:t>
                      </a:r>
                      <a:r>
                        <a:rPr lang="en-US" sz="300" b="0" i="0" u="none" strike="noStrike" dirty="0">
                          <a:solidFill>
                            <a:srgbClr val="BABABA"/>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br>
                        <a:rPr lang="en-US" sz="300" b="0" i="0" u="none" strike="noStrike" dirty="0">
                          <a:solidFill>
                            <a:srgbClr val="BABABA"/>
                          </a:solidFill>
                          <a:effectLst/>
                          <a:latin typeface="Consolas" panose="020B0609020204030204" pitchFamily="49" charset="0"/>
                        </a:rPr>
                      </a:br>
                      <a:r>
                        <a:rPr lang="en-US" sz="300" b="0" i="0" u="none" strike="noStrike" dirty="0">
                          <a:solidFill>
                            <a:srgbClr val="7F7F7F"/>
                          </a:solidFill>
                          <a:effectLst/>
                          <a:latin typeface="Consolas" panose="020B0609020204030204" pitchFamily="49" charset="0"/>
                        </a:rPr>
                        <a:t>#result = </a:t>
                      </a:r>
                      <a:r>
                        <a:rPr lang="en-US" sz="300" b="0" i="0" u="none" strike="noStrike" dirty="0" err="1">
                          <a:solidFill>
                            <a:srgbClr val="7F7F7F"/>
                          </a:solidFill>
                          <a:effectLst/>
                          <a:latin typeface="Consolas" panose="020B0609020204030204" pitchFamily="49" charset="0"/>
                        </a:rPr>
                        <a:t>model.evaluate</a:t>
                      </a:r>
                      <a:r>
                        <a:rPr lang="en-US" sz="300" b="0" i="0" u="none" strike="noStrike" dirty="0">
                          <a:solidFill>
                            <a:srgbClr val="7F7F7F"/>
                          </a:solidFill>
                          <a:effectLst/>
                          <a:latin typeface="Consolas" panose="020B0609020204030204" pitchFamily="49" charset="0"/>
                        </a:rPr>
                        <a:t>(</a:t>
                      </a:r>
                      <a:r>
                        <a:rPr lang="en-US" sz="300" b="0" i="0" u="none" strike="noStrike" dirty="0" err="1">
                          <a:solidFill>
                            <a:srgbClr val="7F7F7F"/>
                          </a:solidFill>
                          <a:effectLst/>
                          <a:latin typeface="Consolas" panose="020B0609020204030204" pitchFamily="49" charset="0"/>
                        </a:rPr>
                        <a:t>X_test</a:t>
                      </a:r>
                      <a:r>
                        <a:rPr lang="en-US" sz="300" b="0" i="0" u="none" strike="noStrike" dirty="0">
                          <a:solidFill>
                            <a:srgbClr val="7F7F7F"/>
                          </a:solidFill>
                          <a:effectLst/>
                          <a:latin typeface="Consolas" panose="020B0609020204030204" pitchFamily="49" charset="0"/>
                        </a:rPr>
                        <a:t>, </a:t>
                      </a:r>
                      <a:r>
                        <a:rPr lang="en-US" sz="300" b="0" i="0" u="none" strike="noStrike" dirty="0" err="1">
                          <a:solidFill>
                            <a:srgbClr val="7F7F7F"/>
                          </a:solidFill>
                          <a:effectLst/>
                          <a:latin typeface="Consolas" panose="020B0609020204030204" pitchFamily="49" charset="0"/>
                        </a:rPr>
                        <a:t>y_test</a:t>
                      </a:r>
                      <a:r>
                        <a:rPr lang="en-US" sz="300" b="0" i="0" u="none" strike="noStrike" dirty="0">
                          <a:solidFill>
                            <a:srgbClr val="7F7F7F"/>
                          </a:solidFill>
                          <a:effectLst/>
                          <a:latin typeface="Consolas" panose="020B0609020204030204" pitchFamily="49" charset="0"/>
                        </a:rPr>
                        <a:t>, verbose=0)</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result</a:t>
                      </a:r>
                      <a:br>
                        <a:rPr lang="en-US" sz="300" b="0" i="0" u="none" strike="noStrike" dirty="0">
                          <a:solidFill>
                            <a:srgbClr val="BABABA"/>
                          </a:solidFill>
                          <a:effectLst/>
                          <a:latin typeface="Consolas" panose="020B0609020204030204" pitchFamily="49" charset="0"/>
                        </a:rPr>
                      </a:br>
                      <a:br>
                        <a:rPr lang="en-US" sz="300" b="0" i="0" u="none" strike="noStrike" dirty="0">
                          <a:solidFill>
                            <a:srgbClr val="BABABA"/>
                          </a:solidFill>
                          <a:effectLst/>
                          <a:latin typeface="Consolas" panose="020B0609020204030204" pitchFamily="49" charset="0"/>
                        </a:rPr>
                      </a:br>
                      <a:r>
                        <a:rPr lang="en-US" sz="300" b="0" i="0" u="none" strike="noStrike" dirty="0" err="1">
                          <a:solidFill>
                            <a:srgbClr val="BABABA"/>
                          </a:solidFill>
                          <a:effectLst/>
                          <a:latin typeface="Consolas" panose="020B0609020204030204" pitchFamily="49" charset="0"/>
                        </a:rPr>
                        <a:t>pred</a:t>
                      </a:r>
                      <a:r>
                        <a:rPr lang="en-US" sz="300" b="0" i="0" u="none" strike="noStrike" dirty="0">
                          <a:solidFill>
                            <a:srgbClr val="BABABA"/>
                          </a:solidFill>
                          <a:effectLst/>
                          <a:latin typeface="Consolas" panose="020B0609020204030204" pitchFamily="49" charset="0"/>
                        </a:rPr>
                        <a:t> = </a:t>
                      </a:r>
                      <a:r>
                        <a:rPr lang="en-US" sz="300" b="0" i="0" u="none" strike="noStrike" dirty="0" err="1">
                          <a:solidFill>
                            <a:srgbClr val="BABABA"/>
                          </a:solidFill>
                          <a:effectLst/>
                          <a:latin typeface="Consolas" panose="020B0609020204030204" pitchFamily="49" charset="0"/>
                        </a:rPr>
                        <a:t>model.predict</a:t>
                      </a:r>
                      <a:r>
                        <a:rPr lang="en-US" sz="300" b="0" i="0" u="none" strike="noStrike" dirty="0">
                          <a:solidFill>
                            <a:srgbClr val="BABABA"/>
                          </a:solidFill>
                          <a:effectLst/>
                          <a:latin typeface="Consolas" panose="020B0609020204030204" pitchFamily="49" charset="0"/>
                        </a:rPr>
                        <a:t>(</a:t>
                      </a:r>
                      <a:r>
                        <a:rPr lang="en-US" sz="300" b="0" i="0" u="none" strike="noStrike" dirty="0" err="1">
                          <a:solidFill>
                            <a:srgbClr val="BABABA"/>
                          </a:solidFill>
                          <a:effectLst/>
                          <a:latin typeface="Consolas" panose="020B0609020204030204" pitchFamily="49" charset="0"/>
                        </a:rPr>
                        <a:t>X_test</a:t>
                      </a:r>
                      <a:r>
                        <a:rPr lang="en-US" sz="300" b="0" i="0" u="none" strike="noStrike" dirty="0">
                          <a:solidFill>
                            <a:srgbClr val="BABABA"/>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br>
                        <a:rPr lang="en-US" sz="300" b="0" i="0" u="none" strike="noStrike" dirty="0">
                          <a:solidFill>
                            <a:srgbClr val="BABABA"/>
                          </a:solidFill>
                          <a:effectLst/>
                          <a:latin typeface="Consolas" panose="020B0609020204030204" pitchFamily="49" charset="0"/>
                        </a:rPr>
                      </a:br>
                      <a:r>
                        <a:rPr lang="en-US" sz="300" b="0" i="0" u="none" strike="noStrike" dirty="0" err="1">
                          <a:solidFill>
                            <a:srgbClr val="BABABA"/>
                          </a:solidFill>
                          <a:effectLst/>
                          <a:latin typeface="Consolas" panose="020B0609020204030204" pitchFamily="49" charset="0"/>
                        </a:rPr>
                        <a:t>pred.shape</a:t>
                      </a:r>
                      <a:br>
                        <a:rPr lang="en-US" sz="300" b="0" i="0" u="none" strike="noStrike" dirty="0">
                          <a:solidFill>
                            <a:srgbClr val="BABABA"/>
                          </a:solidFill>
                          <a:effectLst/>
                          <a:latin typeface="Consolas" panose="020B0609020204030204" pitchFamily="49" charset="0"/>
                        </a:rPr>
                      </a:br>
                      <a:br>
                        <a:rPr lang="en-US" sz="300" b="0" i="0" u="none" strike="noStrike" dirty="0">
                          <a:solidFill>
                            <a:srgbClr val="BABABA"/>
                          </a:solidFill>
                          <a:effectLst/>
                          <a:latin typeface="Consolas" panose="020B0609020204030204" pitchFamily="49" charset="0"/>
                        </a:rPr>
                      </a:br>
                      <a:r>
                        <a:rPr lang="en-US" sz="300" b="0" i="0" u="none" strike="noStrike" dirty="0">
                          <a:solidFill>
                            <a:srgbClr val="CB7832"/>
                          </a:solidFill>
                          <a:effectLst/>
                          <a:latin typeface="Consolas" panose="020B0609020204030204" pitchFamily="49" charset="0"/>
                        </a:rPr>
                        <a:t>from</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keras.models</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CB7832"/>
                          </a:solidFill>
                          <a:effectLst/>
                          <a:latin typeface="Consolas" panose="020B0609020204030204" pitchFamily="49" charset="0"/>
                        </a:rPr>
                        <a:t>import</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load_model</a:t>
                      </a:r>
                      <a:br>
                        <a:rPr lang="en-US" sz="300" b="0" i="0" u="none" strike="noStrike" dirty="0">
                          <a:solidFill>
                            <a:srgbClr val="BABABA"/>
                          </a:solidFill>
                          <a:effectLst/>
                          <a:latin typeface="Consolas" panose="020B0609020204030204" pitchFamily="49" charset="0"/>
                        </a:rPr>
                      </a:br>
                      <a:r>
                        <a:rPr lang="en-US" sz="300" b="0" i="0" u="none" strike="noStrike" dirty="0">
                          <a:solidFill>
                            <a:srgbClr val="CB7832"/>
                          </a:solidFill>
                          <a:effectLst/>
                          <a:latin typeface="Consolas" panose="020B0609020204030204" pitchFamily="49" charset="0"/>
                        </a:rPr>
                        <a:t>from</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keras.layers</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CB7832"/>
                          </a:solidFill>
                          <a:effectLst/>
                          <a:latin typeface="Consolas" panose="020B0609020204030204" pitchFamily="49" charset="0"/>
                        </a:rPr>
                        <a:t>import</a:t>
                      </a:r>
                      <a:r>
                        <a:rPr lang="en-US" sz="300" b="0" i="0" u="none" strike="noStrike" dirty="0">
                          <a:solidFill>
                            <a:srgbClr val="BABABA"/>
                          </a:solidFill>
                          <a:effectLst/>
                          <a:latin typeface="Consolas" panose="020B0609020204030204" pitchFamily="49" charset="0"/>
                        </a:rPr>
                        <a:t> Dense, Activation</a:t>
                      </a:r>
                      <a:br>
                        <a:rPr lang="en-US" sz="300" b="0" i="0" u="none" strike="noStrike" dirty="0">
                          <a:solidFill>
                            <a:srgbClr val="BABABA"/>
                          </a:solidFill>
                          <a:effectLst/>
                          <a:latin typeface="Consolas" panose="020B0609020204030204" pitchFamily="49" charset="0"/>
                        </a:rPr>
                      </a:br>
                      <a:r>
                        <a:rPr lang="en-US" sz="300" b="0" i="0" u="none" strike="noStrike" dirty="0" err="1">
                          <a:solidFill>
                            <a:srgbClr val="BABABA"/>
                          </a:solidFill>
                          <a:effectLst/>
                          <a:latin typeface="Consolas" panose="020B0609020204030204" pitchFamily="49" charset="0"/>
                        </a:rPr>
                        <a:t>model.save</a:t>
                      </a:r>
                      <a:r>
                        <a:rPr lang="en-US" sz="300" b="0" i="0" u="none" strike="noStrike" dirty="0">
                          <a:solidFill>
                            <a:srgbClr val="BABABA"/>
                          </a:solidFill>
                          <a:effectLst/>
                          <a:latin typeface="Consolas" panose="020B0609020204030204" pitchFamily="49" charset="0"/>
                        </a:rPr>
                        <a:t>(</a:t>
                      </a:r>
                      <a:r>
                        <a:rPr lang="en-US" sz="300" b="0" i="0" u="none" strike="noStrike" dirty="0">
                          <a:solidFill>
                            <a:srgbClr val="6A8759"/>
                          </a:solidFill>
                          <a:effectLst/>
                          <a:latin typeface="Consolas" panose="020B0609020204030204" pitchFamily="49" charset="0"/>
                        </a:rPr>
                        <a:t>'shared/DoS_attacks_model.hdf5'</a:t>
                      </a:r>
                      <a:r>
                        <a:rPr lang="en-US" sz="300" b="0" i="0" u="none" strike="noStrike" dirty="0">
                          <a:solidFill>
                            <a:srgbClr val="BABABA"/>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br>
                        <a:rPr lang="en-US" sz="300" b="0" i="0" u="none" strike="noStrike" dirty="0">
                          <a:solidFill>
                            <a:srgbClr val="BABABA"/>
                          </a:solidFill>
                          <a:effectLst/>
                          <a:latin typeface="Consolas" panose="020B0609020204030204" pitchFamily="49" charset="0"/>
                        </a:rPr>
                      </a:br>
                      <a:br>
                        <a:rPr lang="en-US" sz="300" b="0" i="0" u="none" strike="noStrike" dirty="0">
                          <a:solidFill>
                            <a:srgbClr val="BABABA"/>
                          </a:solidFill>
                          <a:effectLst/>
                          <a:latin typeface="Consolas" panose="020B0609020204030204" pitchFamily="49" charset="0"/>
                        </a:rPr>
                      </a:br>
                      <a:br>
                        <a:rPr lang="en-US" sz="300" b="0" i="0" u="none" strike="noStrike" dirty="0">
                          <a:solidFill>
                            <a:srgbClr val="BABABA"/>
                          </a:solidFill>
                          <a:effectLst/>
                          <a:latin typeface="Consolas" panose="020B0609020204030204" pitchFamily="49" charset="0"/>
                        </a:rPr>
                      </a:br>
                      <a:endParaRPr lang="en-US" sz="400" dirty="0">
                        <a:effectLst/>
                      </a:endParaRPr>
                    </a:p>
                  </a:txBody>
                  <a:tcPr marL="14535" marR="14535" marT="14535" marB="14535">
                    <a:lnL>
                      <a:noFill/>
                    </a:lnL>
                    <a:lnR>
                      <a:noFill/>
                    </a:lnR>
                    <a:lnT>
                      <a:noFill/>
                    </a:lnT>
                    <a:lnB>
                      <a:noFill/>
                    </a:lnB>
                    <a:solidFill>
                      <a:srgbClr val="2B2B2B"/>
                    </a:solidFill>
                  </a:tcPr>
                </a:tc>
                <a:extLst>
                  <a:ext uri="{0D108BD9-81ED-4DB2-BD59-A6C34878D82A}">
                    <a16:rowId xmlns:a16="http://schemas.microsoft.com/office/drawing/2014/main" val="2062015618"/>
                  </a:ext>
                </a:extLst>
              </a:tr>
            </a:tbl>
          </a:graphicData>
        </a:graphic>
      </p:graphicFrame>
      <p:sp>
        <p:nvSpPr>
          <p:cNvPr id="5" name="Rectangle 1">
            <a:extLst>
              <a:ext uri="{FF2B5EF4-FFF2-40B4-BE49-F238E27FC236}">
                <a16:creationId xmlns:a16="http://schemas.microsoft.com/office/drawing/2014/main" id="{890A3C09-C3AC-B443-9930-3D8E8A319FEB}"/>
              </a:ext>
            </a:extLst>
          </p:cNvPr>
          <p:cNvSpPr>
            <a:spLocks noChangeArrowheads="1"/>
          </p:cNvSpPr>
          <p:nvPr/>
        </p:nvSpPr>
        <p:spPr bwMode="auto">
          <a:xfrm>
            <a:off x="4474464" y="-9089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41741117-D087-2548-ABF2-7212FCDC5187}"/>
              </a:ext>
            </a:extLst>
          </p:cNvPr>
          <p:cNvSpPr txBox="1"/>
          <p:nvPr/>
        </p:nvSpPr>
        <p:spPr>
          <a:xfrm>
            <a:off x="975360" y="1506022"/>
            <a:ext cx="5608320"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This code trains the models and saves the trained model to the shared directory</a:t>
            </a:r>
          </a:p>
        </p:txBody>
      </p:sp>
    </p:spTree>
    <p:extLst>
      <p:ext uri="{BB962C8B-B14F-4D97-AF65-F5344CB8AC3E}">
        <p14:creationId xmlns:p14="http://schemas.microsoft.com/office/powerpoint/2010/main" val="24230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54460-8914-DF4A-B386-EFEC357B85F9}"/>
              </a:ext>
            </a:extLst>
          </p:cNvPr>
          <p:cNvSpPr>
            <a:spLocks noGrp="1"/>
          </p:cNvSpPr>
          <p:nvPr>
            <p:ph type="title"/>
          </p:nvPr>
        </p:nvSpPr>
        <p:spPr/>
        <p:txBody>
          <a:bodyPr/>
          <a:lstStyle/>
          <a:p>
            <a:r>
              <a:rPr lang="en-US" dirty="0"/>
              <a:t>Bk Service</a:t>
            </a:r>
          </a:p>
        </p:txBody>
      </p:sp>
      <p:graphicFrame>
        <p:nvGraphicFramePr>
          <p:cNvPr id="4" name="Content Placeholder 3">
            <a:extLst>
              <a:ext uri="{FF2B5EF4-FFF2-40B4-BE49-F238E27FC236}">
                <a16:creationId xmlns:a16="http://schemas.microsoft.com/office/drawing/2014/main" id="{4ADF4E8A-67D3-FB41-9182-5991BBB94B25}"/>
              </a:ext>
            </a:extLst>
          </p:cNvPr>
          <p:cNvGraphicFramePr>
            <a:graphicFrameLocks noGrp="1"/>
          </p:cNvGraphicFramePr>
          <p:nvPr>
            <p:ph idx="1"/>
            <p:extLst>
              <p:ext uri="{D42A27DB-BD31-4B8C-83A1-F6EECF244321}">
                <p14:modId xmlns:p14="http://schemas.microsoft.com/office/powerpoint/2010/main" val="1155695992"/>
              </p:ext>
            </p:extLst>
          </p:nvPr>
        </p:nvGraphicFramePr>
        <p:xfrm>
          <a:off x="8110684" y="982872"/>
          <a:ext cx="2541554" cy="4892256"/>
        </p:xfrm>
        <a:graphic>
          <a:graphicData uri="http://schemas.openxmlformats.org/drawingml/2006/table">
            <a:tbl>
              <a:tblPr/>
              <a:tblGrid>
                <a:gridCol w="2541554">
                  <a:extLst>
                    <a:ext uri="{9D8B030D-6E8A-4147-A177-3AD203B41FA5}">
                      <a16:colId xmlns:a16="http://schemas.microsoft.com/office/drawing/2014/main" val="3638157859"/>
                    </a:ext>
                  </a:extLst>
                </a:gridCol>
              </a:tblGrid>
              <a:tr h="4351338">
                <a:tc>
                  <a:txBody>
                    <a:bodyPr/>
                    <a:lstStyle/>
                    <a:p>
                      <a:pPr rtl="0" fontAlgn="t">
                        <a:spcBef>
                          <a:spcPts val="0"/>
                        </a:spcBef>
                        <a:spcAft>
                          <a:spcPts val="0"/>
                        </a:spcAft>
                      </a:pPr>
                      <a:r>
                        <a:rPr lang="en-US" sz="300" b="0" i="0" u="none" strike="noStrike" dirty="0">
                          <a:solidFill>
                            <a:srgbClr val="CB7832"/>
                          </a:solidFill>
                          <a:effectLst/>
                          <a:latin typeface="Consolas" panose="020B0609020204030204" pitchFamily="49" charset="0"/>
                        </a:rPr>
                        <a:t>from</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keras.models</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CB7832"/>
                          </a:solidFill>
                          <a:effectLst/>
                          <a:latin typeface="Consolas" panose="020B0609020204030204" pitchFamily="49" charset="0"/>
                        </a:rPr>
                        <a:t>import</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load_model</a:t>
                      </a:r>
                      <a:br>
                        <a:rPr lang="en-US" sz="300" b="0" i="0" u="none" strike="noStrike" dirty="0">
                          <a:solidFill>
                            <a:srgbClr val="BABABA"/>
                          </a:solidFill>
                          <a:effectLst/>
                          <a:latin typeface="Consolas" panose="020B0609020204030204" pitchFamily="49" charset="0"/>
                        </a:rPr>
                      </a:br>
                      <a:br>
                        <a:rPr lang="en-US" sz="300" b="0" i="0" u="none" strike="noStrike" dirty="0">
                          <a:solidFill>
                            <a:srgbClr val="BABABA"/>
                          </a:solidFill>
                          <a:effectLst/>
                          <a:latin typeface="Consolas" panose="020B0609020204030204" pitchFamily="49" charset="0"/>
                        </a:rPr>
                      </a:br>
                      <a:r>
                        <a:rPr lang="en-US" sz="300" b="0" i="0" u="none" strike="noStrike" dirty="0">
                          <a:solidFill>
                            <a:srgbClr val="CB7832"/>
                          </a:solidFill>
                          <a:effectLst/>
                          <a:latin typeface="Consolas" panose="020B0609020204030204" pitchFamily="49" charset="0"/>
                        </a:rPr>
                        <a:t>import</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numpy</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CB7832"/>
                          </a:solidFill>
                          <a:effectLst/>
                          <a:latin typeface="Consolas" panose="020B0609020204030204" pitchFamily="49" charset="0"/>
                        </a:rPr>
                        <a:t>as</a:t>
                      </a:r>
                      <a:r>
                        <a:rPr lang="en-US" sz="300" b="0" i="0" u="none" strike="noStrike" dirty="0">
                          <a:solidFill>
                            <a:srgbClr val="BABABA"/>
                          </a:solidFill>
                          <a:effectLst/>
                          <a:latin typeface="Consolas" panose="020B0609020204030204" pitchFamily="49" charset="0"/>
                        </a:rPr>
                        <a:t> np</a:t>
                      </a:r>
                      <a:br>
                        <a:rPr lang="en-US" sz="300" b="0" i="0" u="none" strike="noStrike" dirty="0">
                          <a:solidFill>
                            <a:srgbClr val="BABABA"/>
                          </a:solidFill>
                          <a:effectLst/>
                          <a:latin typeface="Consolas" panose="020B0609020204030204" pitchFamily="49" charset="0"/>
                        </a:rPr>
                      </a:br>
                      <a:r>
                        <a:rPr lang="en-US" sz="300" b="0" i="0" u="none" strike="noStrike" dirty="0">
                          <a:solidFill>
                            <a:srgbClr val="CB7832"/>
                          </a:solidFill>
                          <a:effectLst/>
                          <a:latin typeface="Consolas" panose="020B0609020204030204" pitchFamily="49" charset="0"/>
                        </a:rPr>
                        <a:t>import</a:t>
                      </a:r>
                      <a:r>
                        <a:rPr lang="en-US" sz="300" b="0" i="0" u="none" strike="noStrike" dirty="0">
                          <a:solidFill>
                            <a:srgbClr val="BABABA"/>
                          </a:solidFill>
                          <a:effectLst/>
                          <a:latin typeface="Consolas" panose="020B0609020204030204" pitchFamily="49" charset="0"/>
                        </a:rPr>
                        <a:t> pandas </a:t>
                      </a:r>
                      <a:r>
                        <a:rPr lang="en-US" sz="300" b="0" i="0" u="none" strike="noStrike" dirty="0">
                          <a:solidFill>
                            <a:srgbClr val="CB7832"/>
                          </a:solidFill>
                          <a:effectLst/>
                          <a:latin typeface="Consolas" panose="020B0609020204030204" pitchFamily="49" charset="0"/>
                        </a:rPr>
                        <a:t>as</a:t>
                      </a:r>
                      <a:r>
                        <a:rPr lang="en-US" sz="300" b="0" i="0" u="none" strike="noStrike" dirty="0">
                          <a:solidFill>
                            <a:srgbClr val="BABABA"/>
                          </a:solidFill>
                          <a:effectLst/>
                          <a:latin typeface="Consolas" panose="020B0609020204030204" pitchFamily="49" charset="0"/>
                        </a:rPr>
                        <a:t> pd</a:t>
                      </a:r>
                      <a:br>
                        <a:rPr lang="en-US" sz="300" b="0" i="0" u="none" strike="noStrike" dirty="0">
                          <a:solidFill>
                            <a:srgbClr val="BABABA"/>
                          </a:solidFill>
                          <a:effectLst/>
                          <a:latin typeface="Consolas" panose="020B0609020204030204" pitchFamily="49" charset="0"/>
                        </a:rPr>
                      </a:br>
                      <a:r>
                        <a:rPr lang="en-US" sz="300" b="0" i="0" u="none" strike="noStrike" dirty="0">
                          <a:solidFill>
                            <a:srgbClr val="CB7832"/>
                          </a:solidFill>
                          <a:effectLst/>
                          <a:latin typeface="Consolas" panose="020B0609020204030204" pitchFamily="49" charset="0"/>
                        </a:rPr>
                        <a:t>from</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sklearn.preprocessing</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CB7832"/>
                          </a:solidFill>
                          <a:effectLst/>
                          <a:latin typeface="Consolas" panose="020B0609020204030204" pitchFamily="49" charset="0"/>
                        </a:rPr>
                        <a:t>import</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LabelEncoder</a:t>
                      </a:r>
                      <a:br>
                        <a:rPr lang="en-US" sz="300" b="0" i="0" u="none" strike="noStrike" dirty="0">
                          <a:solidFill>
                            <a:srgbClr val="BABABA"/>
                          </a:solidFill>
                          <a:effectLst/>
                          <a:latin typeface="Consolas" panose="020B0609020204030204" pitchFamily="49" charset="0"/>
                        </a:rPr>
                      </a:br>
                      <a:r>
                        <a:rPr lang="en-US" sz="300" b="0" i="0" u="none" strike="noStrike" dirty="0">
                          <a:solidFill>
                            <a:srgbClr val="CB7832"/>
                          </a:solidFill>
                          <a:effectLst/>
                          <a:latin typeface="Consolas" panose="020B0609020204030204" pitchFamily="49" charset="0"/>
                        </a:rPr>
                        <a:t>from</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sklearn.model_selection</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CB7832"/>
                          </a:solidFill>
                          <a:effectLst/>
                          <a:latin typeface="Consolas" panose="020B0609020204030204" pitchFamily="49" charset="0"/>
                        </a:rPr>
                        <a:t>import</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train_test_split</a:t>
                      </a:r>
                      <a:br>
                        <a:rPr lang="en-US" sz="300" b="0" i="0" u="none" strike="noStrike" dirty="0">
                          <a:solidFill>
                            <a:srgbClr val="BABABA"/>
                          </a:solidFill>
                          <a:effectLst/>
                          <a:latin typeface="Consolas" panose="020B0609020204030204" pitchFamily="49" charset="0"/>
                        </a:rPr>
                      </a:br>
                      <a:r>
                        <a:rPr lang="en-US" sz="300" b="0" i="0" u="none" strike="noStrike" dirty="0">
                          <a:solidFill>
                            <a:srgbClr val="CB7832"/>
                          </a:solidFill>
                          <a:effectLst/>
                          <a:latin typeface="Consolas" panose="020B0609020204030204" pitchFamily="49" charset="0"/>
                        </a:rPr>
                        <a:t>from</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sklearn.preprocessing</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CB7832"/>
                          </a:solidFill>
                          <a:effectLst/>
                          <a:latin typeface="Consolas" panose="020B0609020204030204" pitchFamily="49" charset="0"/>
                        </a:rPr>
                        <a:t>import</a:t>
                      </a:r>
                      <a:r>
                        <a:rPr lang="en-US" sz="300" b="0" i="0" u="none" strike="noStrike" dirty="0">
                          <a:solidFill>
                            <a:srgbClr val="BABABA"/>
                          </a:solidFill>
                          <a:effectLst/>
                          <a:latin typeface="Consolas" panose="020B0609020204030204" pitchFamily="49" charset="0"/>
                        </a:rPr>
                        <a:t> Normalizer</a:t>
                      </a:r>
                      <a:br>
                        <a:rPr lang="en-US" sz="300" b="0" i="0" u="none" strike="noStrike" dirty="0">
                          <a:solidFill>
                            <a:srgbClr val="BABABA"/>
                          </a:solidFill>
                          <a:effectLst/>
                          <a:latin typeface="Consolas" panose="020B0609020204030204" pitchFamily="49" charset="0"/>
                        </a:rPr>
                      </a:br>
                      <a:r>
                        <a:rPr lang="en-US" sz="300" b="0" i="0" u="none" strike="noStrike" dirty="0">
                          <a:solidFill>
                            <a:srgbClr val="CB7832"/>
                          </a:solidFill>
                          <a:effectLst/>
                          <a:latin typeface="Consolas" panose="020B0609020204030204" pitchFamily="49" charset="0"/>
                        </a:rPr>
                        <a:t>from</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keras.models</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CB7832"/>
                          </a:solidFill>
                          <a:effectLst/>
                          <a:latin typeface="Consolas" panose="020B0609020204030204" pitchFamily="49" charset="0"/>
                        </a:rPr>
                        <a:t>import</a:t>
                      </a:r>
                      <a:r>
                        <a:rPr lang="en-US" sz="300" b="0" i="0" u="none" strike="noStrike" dirty="0">
                          <a:solidFill>
                            <a:srgbClr val="BABABA"/>
                          </a:solidFill>
                          <a:effectLst/>
                          <a:latin typeface="Consolas" panose="020B0609020204030204" pitchFamily="49" charset="0"/>
                        </a:rPr>
                        <a:t> Sequential</a:t>
                      </a:r>
                      <a:br>
                        <a:rPr lang="en-US" sz="300" b="0" i="0" u="none" strike="noStrike" dirty="0">
                          <a:solidFill>
                            <a:srgbClr val="BABABA"/>
                          </a:solidFill>
                          <a:effectLst/>
                          <a:latin typeface="Consolas" panose="020B0609020204030204" pitchFamily="49" charset="0"/>
                        </a:rPr>
                      </a:br>
                      <a:r>
                        <a:rPr lang="en-US" sz="300" b="0" i="0" u="none" strike="noStrike" dirty="0">
                          <a:solidFill>
                            <a:srgbClr val="CB7832"/>
                          </a:solidFill>
                          <a:effectLst/>
                          <a:latin typeface="Consolas" panose="020B0609020204030204" pitchFamily="49" charset="0"/>
                        </a:rPr>
                        <a:t>from</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keras.layers</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CB7832"/>
                          </a:solidFill>
                          <a:effectLst/>
                          <a:latin typeface="Consolas" panose="020B0609020204030204" pitchFamily="49" charset="0"/>
                        </a:rPr>
                        <a:t>import</a:t>
                      </a:r>
                      <a:r>
                        <a:rPr lang="en-US" sz="300" b="0" i="0" u="none" strike="noStrike" dirty="0">
                          <a:solidFill>
                            <a:srgbClr val="BABABA"/>
                          </a:solidFill>
                          <a:effectLst/>
                          <a:latin typeface="Consolas" panose="020B0609020204030204" pitchFamily="49" charset="0"/>
                        </a:rPr>
                        <a:t> Dense, Dropout, Flatten, Activation, Lambda</a:t>
                      </a:r>
                      <a:br>
                        <a:rPr lang="en-US" sz="300" b="0" i="0" u="none" strike="noStrike" dirty="0">
                          <a:solidFill>
                            <a:srgbClr val="BABABA"/>
                          </a:solidFill>
                          <a:effectLst/>
                          <a:latin typeface="Consolas" panose="020B0609020204030204" pitchFamily="49" charset="0"/>
                        </a:rPr>
                      </a:br>
                      <a:r>
                        <a:rPr lang="en-US" sz="300" b="0" i="0" u="none" strike="noStrike" dirty="0">
                          <a:solidFill>
                            <a:srgbClr val="CB7832"/>
                          </a:solidFill>
                          <a:effectLst/>
                          <a:latin typeface="Consolas" panose="020B0609020204030204" pitchFamily="49" charset="0"/>
                        </a:rPr>
                        <a:t>from</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keras.layers</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CB7832"/>
                          </a:solidFill>
                          <a:effectLst/>
                          <a:latin typeface="Consolas" panose="020B0609020204030204" pitchFamily="49" charset="0"/>
                        </a:rPr>
                        <a:t>import</a:t>
                      </a:r>
                      <a:r>
                        <a:rPr lang="en-US" sz="300" b="0" i="0" u="none" strike="noStrike" dirty="0">
                          <a:solidFill>
                            <a:srgbClr val="BABABA"/>
                          </a:solidFill>
                          <a:effectLst/>
                          <a:latin typeface="Consolas" panose="020B0609020204030204" pitchFamily="49" charset="0"/>
                        </a:rPr>
                        <a:t> Conv1D, MaxPooling1D, </a:t>
                      </a:r>
                      <a:r>
                        <a:rPr lang="en-US" sz="300" b="0" i="0" u="none" strike="noStrike" dirty="0" err="1">
                          <a:solidFill>
                            <a:srgbClr val="BABABA"/>
                          </a:solidFill>
                          <a:effectLst/>
                          <a:latin typeface="Consolas" panose="020B0609020204030204" pitchFamily="49" charset="0"/>
                        </a:rPr>
                        <a:t>BatchNormalization</a:t>
                      </a:r>
                      <a:br>
                        <a:rPr lang="en-US" sz="300" b="0" i="0" u="none" strike="noStrike" dirty="0">
                          <a:solidFill>
                            <a:srgbClr val="BABABA"/>
                          </a:solidFill>
                          <a:effectLst/>
                          <a:latin typeface="Consolas" panose="020B0609020204030204" pitchFamily="49" charset="0"/>
                        </a:rPr>
                      </a:br>
                      <a:r>
                        <a:rPr lang="en-US" sz="300" b="0" i="0" u="none" strike="noStrike" dirty="0">
                          <a:solidFill>
                            <a:srgbClr val="CB7832"/>
                          </a:solidFill>
                          <a:effectLst/>
                          <a:latin typeface="Consolas" panose="020B0609020204030204" pitchFamily="49" charset="0"/>
                        </a:rPr>
                        <a:t>from</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keras.layers.noise</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CB7832"/>
                          </a:solidFill>
                          <a:effectLst/>
                          <a:latin typeface="Consolas" panose="020B0609020204030204" pitchFamily="49" charset="0"/>
                        </a:rPr>
                        <a:t>import</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GaussianNoise</a:t>
                      </a:r>
                      <a:br>
                        <a:rPr lang="en-US" sz="300" b="0" i="0" u="none" strike="noStrike" dirty="0">
                          <a:solidFill>
                            <a:srgbClr val="BABABA"/>
                          </a:solidFill>
                          <a:effectLst/>
                          <a:latin typeface="Consolas" panose="020B0609020204030204" pitchFamily="49" charset="0"/>
                        </a:rPr>
                      </a:br>
                      <a:r>
                        <a:rPr lang="en-US" sz="300" b="0" i="0" u="none" strike="noStrike" dirty="0">
                          <a:solidFill>
                            <a:srgbClr val="CB7832"/>
                          </a:solidFill>
                          <a:effectLst/>
                          <a:latin typeface="Consolas" panose="020B0609020204030204" pitchFamily="49" charset="0"/>
                        </a:rPr>
                        <a:t>from</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keras</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CB7832"/>
                          </a:solidFill>
                          <a:effectLst/>
                          <a:latin typeface="Consolas" panose="020B0609020204030204" pitchFamily="49" charset="0"/>
                        </a:rPr>
                        <a:t>import</a:t>
                      </a:r>
                      <a:r>
                        <a:rPr lang="en-US" sz="300" b="0" i="0" u="none" strike="noStrike" dirty="0">
                          <a:solidFill>
                            <a:srgbClr val="BABABA"/>
                          </a:solidFill>
                          <a:effectLst/>
                          <a:latin typeface="Consolas" panose="020B0609020204030204" pitchFamily="49" charset="0"/>
                        </a:rPr>
                        <a:t> callbacks</a:t>
                      </a:r>
                      <a:br>
                        <a:rPr lang="en-US" sz="300" b="0" i="0" u="none" strike="noStrike" dirty="0">
                          <a:solidFill>
                            <a:srgbClr val="BABABA"/>
                          </a:solidFill>
                          <a:effectLst/>
                          <a:latin typeface="Consolas" panose="020B0609020204030204" pitchFamily="49" charset="0"/>
                        </a:rPr>
                      </a:br>
                      <a:r>
                        <a:rPr lang="en-US" sz="300" b="0" i="0" u="none" strike="noStrike" dirty="0">
                          <a:solidFill>
                            <a:srgbClr val="CB7832"/>
                          </a:solidFill>
                          <a:effectLst/>
                          <a:latin typeface="Consolas" panose="020B0609020204030204" pitchFamily="49" charset="0"/>
                        </a:rPr>
                        <a:t>from</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keras.callbacks</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CB7832"/>
                          </a:solidFill>
                          <a:effectLst/>
                          <a:latin typeface="Consolas" panose="020B0609020204030204" pitchFamily="49" charset="0"/>
                        </a:rPr>
                        <a:t>import</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CSVLogger</a:t>
                      </a:r>
                      <a:br>
                        <a:rPr lang="en-US" sz="300" b="0" i="0" u="none" strike="noStrike" dirty="0">
                          <a:solidFill>
                            <a:srgbClr val="BABABA"/>
                          </a:solidFill>
                          <a:effectLst/>
                          <a:latin typeface="Consolas" panose="020B0609020204030204" pitchFamily="49" charset="0"/>
                        </a:rPr>
                      </a:br>
                      <a:r>
                        <a:rPr lang="en-US" sz="300" b="0" i="0" u="none" strike="noStrike" dirty="0">
                          <a:solidFill>
                            <a:srgbClr val="CB7832"/>
                          </a:solidFill>
                          <a:effectLst/>
                          <a:latin typeface="Consolas" panose="020B0609020204030204" pitchFamily="49" charset="0"/>
                        </a:rPr>
                        <a:t>from</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keras.utils</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CB7832"/>
                          </a:solidFill>
                          <a:effectLst/>
                          <a:latin typeface="Consolas" panose="020B0609020204030204" pitchFamily="49" charset="0"/>
                        </a:rPr>
                        <a:t>import</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to_categorical</a:t>
                      </a:r>
                      <a:br>
                        <a:rPr lang="en-US" sz="300" b="0" i="0" u="none" strike="noStrike" dirty="0">
                          <a:solidFill>
                            <a:srgbClr val="BABABA"/>
                          </a:solidFill>
                          <a:effectLst/>
                          <a:latin typeface="Consolas" panose="020B0609020204030204" pitchFamily="49" charset="0"/>
                        </a:rPr>
                      </a:br>
                      <a:r>
                        <a:rPr lang="en-US" sz="300" b="0" i="0" u="none" strike="noStrike" dirty="0">
                          <a:solidFill>
                            <a:srgbClr val="CB7832"/>
                          </a:solidFill>
                          <a:effectLst/>
                          <a:latin typeface="Consolas" panose="020B0609020204030204" pitchFamily="49" charset="0"/>
                        </a:rPr>
                        <a:t>from</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keras.callbacks</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CB7832"/>
                          </a:solidFill>
                          <a:effectLst/>
                          <a:latin typeface="Consolas" panose="020B0609020204030204" pitchFamily="49" charset="0"/>
                        </a:rPr>
                        <a:t>import</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ModelCheckpoint</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EarlyStopping</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ReduceLROnPlateau</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CSVLogger</a:t>
                      </a:r>
                      <a:br>
                        <a:rPr lang="en-US" sz="300" b="0" i="0" u="none" strike="noStrike" dirty="0">
                          <a:solidFill>
                            <a:srgbClr val="BABABA"/>
                          </a:solidFill>
                          <a:effectLst/>
                          <a:latin typeface="Consolas" panose="020B0609020204030204" pitchFamily="49" charset="0"/>
                        </a:rPr>
                      </a:br>
                      <a:br>
                        <a:rPr lang="en-US" sz="300" b="0" i="0" u="none" strike="noStrike" dirty="0">
                          <a:solidFill>
                            <a:srgbClr val="BABABA"/>
                          </a:solidFill>
                          <a:effectLst/>
                          <a:latin typeface="Consolas" panose="020B0609020204030204" pitchFamily="49" charset="0"/>
                        </a:rPr>
                      </a:br>
                      <a:r>
                        <a:rPr lang="en-US" sz="300" b="0" i="0" u="none" strike="noStrike" dirty="0">
                          <a:solidFill>
                            <a:srgbClr val="CB7832"/>
                          </a:solidFill>
                          <a:effectLst/>
                          <a:latin typeface="Consolas" panose="020B0609020204030204" pitchFamily="49" charset="0"/>
                        </a:rPr>
                        <a:t>import</a:t>
                      </a:r>
                      <a:r>
                        <a:rPr lang="en-US" sz="300" b="0" i="0" u="none" strike="noStrike" dirty="0">
                          <a:solidFill>
                            <a:srgbClr val="BABABA"/>
                          </a:solidFill>
                          <a:effectLst/>
                          <a:latin typeface="Consolas" panose="020B0609020204030204" pitchFamily="49" charset="0"/>
                        </a:rPr>
                        <a:t> pandas </a:t>
                      </a:r>
                      <a:r>
                        <a:rPr lang="en-US" sz="300" b="0" i="0" u="none" strike="noStrike" dirty="0">
                          <a:solidFill>
                            <a:srgbClr val="CB7832"/>
                          </a:solidFill>
                          <a:effectLst/>
                          <a:latin typeface="Consolas" panose="020B0609020204030204" pitchFamily="49" charset="0"/>
                        </a:rPr>
                        <a:t>as</a:t>
                      </a:r>
                      <a:r>
                        <a:rPr lang="en-US" sz="300" b="0" i="0" u="none" strike="noStrike" dirty="0">
                          <a:solidFill>
                            <a:srgbClr val="BABABA"/>
                          </a:solidFill>
                          <a:effectLst/>
                          <a:latin typeface="Consolas" panose="020B0609020204030204" pitchFamily="49" charset="0"/>
                        </a:rPr>
                        <a:t> pd</a:t>
                      </a:r>
                      <a:br>
                        <a:rPr lang="en-US" sz="300" b="0" i="0" u="none" strike="noStrike" dirty="0">
                          <a:solidFill>
                            <a:srgbClr val="BABABA"/>
                          </a:solidFill>
                          <a:effectLst/>
                          <a:latin typeface="Consolas" panose="020B0609020204030204" pitchFamily="49" charset="0"/>
                        </a:rPr>
                      </a:br>
                      <a:r>
                        <a:rPr lang="en-US" sz="300" b="0" i="0" u="none" strike="noStrike" dirty="0">
                          <a:solidFill>
                            <a:srgbClr val="CB7832"/>
                          </a:solidFill>
                          <a:effectLst/>
                          <a:latin typeface="Consolas" panose="020B0609020204030204" pitchFamily="49" charset="0"/>
                        </a:rPr>
                        <a:t>import</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numpy</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CB7832"/>
                          </a:solidFill>
                          <a:effectLst/>
                          <a:latin typeface="Consolas" panose="020B0609020204030204" pitchFamily="49" charset="0"/>
                        </a:rPr>
                        <a:t>as</a:t>
                      </a:r>
                      <a:r>
                        <a:rPr lang="en-US" sz="300" b="0" i="0" u="none" strike="noStrike" dirty="0">
                          <a:solidFill>
                            <a:srgbClr val="BABABA"/>
                          </a:solidFill>
                          <a:effectLst/>
                          <a:latin typeface="Consolas" panose="020B0609020204030204" pitchFamily="49" charset="0"/>
                        </a:rPr>
                        <a:t> np</a:t>
                      </a:r>
                      <a:br>
                        <a:rPr lang="en-US" sz="300" b="0" i="0" u="none" strike="noStrike" dirty="0">
                          <a:solidFill>
                            <a:srgbClr val="BABABA"/>
                          </a:solidFill>
                          <a:effectLst/>
                          <a:latin typeface="Consolas" panose="020B0609020204030204" pitchFamily="49" charset="0"/>
                        </a:rPr>
                      </a:br>
                      <a:r>
                        <a:rPr lang="en-US" sz="300" b="0" i="0" u="none" strike="noStrike" dirty="0">
                          <a:solidFill>
                            <a:srgbClr val="CB7832"/>
                          </a:solidFill>
                          <a:effectLst/>
                          <a:latin typeface="Consolas" panose="020B0609020204030204" pitchFamily="49" charset="0"/>
                        </a:rPr>
                        <a:t>from</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sklearn.preprocessing</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CB7832"/>
                          </a:solidFill>
                          <a:effectLst/>
                          <a:latin typeface="Consolas" panose="020B0609020204030204" pitchFamily="49" charset="0"/>
                        </a:rPr>
                        <a:t>import</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LabelEncoder</a:t>
                      </a:r>
                      <a:br>
                        <a:rPr lang="en-US" sz="300" b="0" i="0" u="none" strike="noStrike" dirty="0">
                          <a:solidFill>
                            <a:srgbClr val="BABABA"/>
                          </a:solidFill>
                          <a:effectLst/>
                          <a:latin typeface="Consolas" panose="020B0609020204030204" pitchFamily="49" charset="0"/>
                        </a:rPr>
                      </a:br>
                      <a:r>
                        <a:rPr lang="en-US" sz="300" b="0" i="0" u="none" strike="noStrike" dirty="0">
                          <a:solidFill>
                            <a:srgbClr val="CB7832"/>
                          </a:solidFill>
                          <a:effectLst/>
                          <a:latin typeface="Consolas" panose="020B0609020204030204" pitchFamily="49" charset="0"/>
                        </a:rPr>
                        <a:t>from</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sklearn.model_selection</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CB7832"/>
                          </a:solidFill>
                          <a:effectLst/>
                          <a:latin typeface="Consolas" panose="020B0609020204030204" pitchFamily="49" charset="0"/>
                        </a:rPr>
                        <a:t>import</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train_test_split</a:t>
                      </a:r>
                      <a:br>
                        <a:rPr lang="en-US" sz="300" b="0" i="0" u="none" strike="noStrike" dirty="0">
                          <a:solidFill>
                            <a:srgbClr val="BABABA"/>
                          </a:solidFill>
                          <a:effectLst/>
                          <a:latin typeface="Consolas" panose="020B0609020204030204" pitchFamily="49" charset="0"/>
                        </a:rPr>
                      </a:br>
                      <a:r>
                        <a:rPr lang="en-US" sz="300" b="0" i="0" u="none" strike="noStrike" dirty="0">
                          <a:solidFill>
                            <a:srgbClr val="CB7832"/>
                          </a:solidFill>
                          <a:effectLst/>
                          <a:latin typeface="Consolas" panose="020B0609020204030204" pitchFamily="49" charset="0"/>
                        </a:rPr>
                        <a:t>from</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sklearn.preprocessing</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CB7832"/>
                          </a:solidFill>
                          <a:effectLst/>
                          <a:latin typeface="Consolas" panose="020B0609020204030204" pitchFamily="49" charset="0"/>
                        </a:rPr>
                        <a:t>import</a:t>
                      </a:r>
                      <a:r>
                        <a:rPr lang="en-US" sz="300" b="0" i="0" u="none" strike="noStrike" dirty="0">
                          <a:solidFill>
                            <a:srgbClr val="BABABA"/>
                          </a:solidFill>
                          <a:effectLst/>
                          <a:latin typeface="Consolas" panose="020B0609020204030204" pitchFamily="49" charset="0"/>
                        </a:rPr>
                        <a:t> Normalizer</a:t>
                      </a:r>
                      <a:br>
                        <a:rPr lang="en-US" sz="300" b="0" i="0" u="none" strike="noStrike" dirty="0">
                          <a:solidFill>
                            <a:srgbClr val="BABABA"/>
                          </a:solidFill>
                          <a:effectLst/>
                          <a:latin typeface="Consolas" panose="020B0609020204030204" pitchFamily="49" charset="0"/>
                        </a:rPr>
                      </a:br>
                      <a:r>
                        <a:rPr lang="en-US" sz="300" b="0" i="0" u="none" strike="noStrike" dirty="0">
                          <a:solidFill>
                            <a:srgbClr val="CB7832"/>
                          </a:solidFill>
                          <a:effectLst/>
                          <a:latin typeface="Consolas" panose="020B0609020204030204" pitchFamily="49" charset="0"/>
                        </a:rPr>
                        <a:t>import</a:t>
                      </a:r>
                      <a:r>
                        <a:rPr lang="en-US" sz="300" b="0" i="0" u="none" strike="noStrike" dirty="0">
                          <a:solidFill>
                            <a:srgbClr val="BABABA"/>
                          </a:solidFill>
                          <a:effectLst/>
                          <a:latin typeface="Consolas" panose="020B0609020204030204" pitchFamily="49" charset="0"/>
                        </a:rPr>
                        <a:t> warnings</a:t>
                      </a:r>
                      <a:br>
                        <a:rPr lang="en-US" sz="300" b="0" i="0" u="none" strike="noStrike" dirty="0">
                          <a:solidFill>
                            <a:srgbClr val="BABABA"/>
                          </a:solidFill>
                          <a:effectLst/>
                          <a:latin typeface="Consolas" panose="020B0609020204030204" pitchFamily="49" charset="0"/>
                        </a:rPr>
                      </a:br>
                      <a:r>
                        <a:rPr lang="en-US" sz="300" b="0" i="0" u="none" strike="noStrike" dirty="0" err="1">
                          <a:solidFill>
                            <a:srgbClr val="BABABA"/>
                          </a:solidFill>
                          <a:effectLst/>
                          <a:latin typeface="Consolas" panose="020B0609020204030204" pitchFamily="49" charset="0"/>
                        </a:rPr>
                        <a:t>warnings.filterwarnings</a:t>
                      </a:r>
                      <a:r>
                        <a:rPr lang="en-US" sz="300" b="0" i="0" u="none" strike="noStrike" dirty="0">
                          <a:solidFill>
                            <a:srgbClr val="BABABA"/>
                          </a:solidFill>
                          <a:effectLst/>
                          <a:latin typeface="Consolas" panose="020B0609020204030204" pitchFamily="49" charset="0"/>
                        </a:rPr>
                        <a:t>(</a:t>
                      </a:r>
                      <a:r>
                        <a:rPr lang="en-US" sz="300" b="0" i="0" u="none" strike="noStrike" dirty="0">
                          <a:solidFill>
                            <a:srgbClr val="6A8759"/>
                          </a:solidFill>
                          <a:effectLst/>
                          <a:latin typeface="Consolas" panose="020B0609020204030204" pitchFamily="49" charset="0"/>
                        </a:rPr>
                        <a:t>"ignore"</a:t>
                      </a:r>
                      <a:r>
                        <a:rPr lang="en-US" sz="300" b="0" i="0" u="none" strike="noStrike" dirty="0">
                          <a:solidFill>
                            <a:srgbClr val="BABABA"/>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r>
                        <a:rPr lang="en-US" sz="300" b="0" i="0" u="none" strike="noStrike" dirty="0">
                          <a:solidFill>
                            <a:srgbClr val="CB7832"/>
                          </a:solidFill>
                          <a:effectLst/>
                          <a:latin typeface="Consolas" panose="020B0609020204030204" pitchFamily="49" charset="0"/>
                        </a:rPr>
                        <a:t>from</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keras.utils</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CB7832"/>
                          </a:solidFill>
                          <a:effectLst/>
                          <a:latin typeface="Consolas" panose="020B0609020204030204" pitchFamily="49" charset="0"/>
                        </a:rPr>
                        <a:t>import</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to_categorical</a:t>
                      </a:r>
                      <a:br>
                        <a:rPr lang="en-US" sz="300" b="0" i="0" u="none" strike="noStrike" dirty="0">
                          <a:solidFill>
                            <a:srgbClr val="BABABA"/>
                          </a:solidFill>
                          <a:effectLst/>
                          <a:latin typeface="Consolas" panose="020B0609020204030204" pitchFamily="49" charset="0"/>
                        </a:rPr>
                      </a:br>
                      <a:r>
                        <a:rPr lang="en-US" sz="300" b="0" i="0" u="none" strike="noStrike" dirty="0">
                          <a:solidFill>
                            <a:srgbClr val="CB7832"/>
                          </a:solidFill>
                          <a:effectLst/>
                          <a:latin typeface="Consolas" panose="020B0609020204030204" pitchFamily="49" charset="0"/>
                        </a:rPr>
                        <a:t>from</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keras.utils</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CB7832"/>
                          </a:solidFill>
                          <a:effectLst/>
                          <a:latin typeface="Consolas" panose="020B0609020204030204" pitchFamily="49" charset="0"/>
                        </a:rPr>
                        <a:t>import</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np_utils</a:t>
                      </a:r>
                      <a:br>
                        <a:rPr lang="en-US" sz="300" b="0" i="0" u="none" strike="noStrike" dirty="0">
                          <a:solidFill>
                            <a:srgbClr val="BABABA"/>
                          </a:solidFill>
                          <a:effectLst/>
                          <a:latin typeface="Consolas" panose="020B0609020204030204" pitchFamily="49" charset="0"/>
                        </a:rPr>
                      </a:br>
                      <a:r>
                        <a:rPr lang="en-US" sz="300" b="0" i="0" u="none" strike="noStrike" dirty="0">
                          <a:solidFill>
                            <a:srgbClr val="CB7832"/>
                          </a:solidFill>
                          <a:effectLst/>
                          <a:latin typeface="Consolas" panose="020B0609020204030204" pitchFamily="49" charset="0"/>
                        </a:rPr>
                        <a:t>from</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keras.models</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CB7832"/>
                          </a:solidFill>
                          <a:effectLst/>
                          <a:latin typeface="Consolas" panose="020B0609020204030204" pitchFamily="49" charset="0"/>
                        </a:rPr>
                        <a:t>import</a:t>
                      </a:r>
                      <a:r>
                        <a:rPr lang="en-US" sz="300" b="0" i="0" u="none" strike="noStrike" dirty="0">
                          <a:solidFill>
                            <a:srgbClr val="BABABA"/>
                          </a:solidFill>
                          <a:effectLst/>
                          <a:latin typeface="Consolas" panose="020B0609020204030204" pitchFamily="49" charset="0"/>
                        </a:rPr>
                        <a:t> Sequential</a:t>
                      </a:r>
                      <a:br>
                        <a:rPr lang="en-US" sz="300" b="0" i="0" u="none" strike="noStrike" dirty="0">
                          <a:solidFill>
                            <a:srgbClr val="BABABA"/>
                          </a:solidFill>
                          <a:effectLst/>
                          <a:latin typeface="Consolas" panose="020B0609020204030204" pitchFamily="49" charset="0"/>
                        </a:rPr>
                      </a:br>
                      <a:r>
                        <a:rPr lang="en-US" sz="300" b="0" i="0" u="none" strike="noStrike" dirty="0">
                          <a:solidFill>
                            <a:srgbClr val="CB7832"/>
                          </a:solidFill>
                          <a:effectLst/>
                          <a:latin typeface="Consolas" panose="020B0609020204030204" pitchFamily="49" charset="0"/>
                        </a:rPr>
                        <a:t>from</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keras.layers</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CB7832"/>
                          </a:solidFill>
                          <a:effectLst/>
                          <a:latin typeface="Consolas" panose="020B0609020204030204" pitchFamily="49" charset="0"/>
                        </a:rPr>
                        <a:t>import</a:t>
                      </a:r>
                      <a:r>
                        <a:rPr lang="en-US" sz="300" b="0" i="0" u="none" strike="noStrike" dirty="0">
                          <a:solidFill>
                            <a:srgbClr val="BABABA"/>
                          </a:solidFill>
                          <a:effectLst/>
                          <a:latin typeface="Consolas" panose="020B0609020204030204" pitchFamily="49" charset="0"/>
                        </a:rPr>
                        <a:t> Dense, Dropout, </a:t>
                      </a:r>
                      <a:r>
                        <a:rPr lang="en-US" sz="300" b="0" i="0" u="none" strike="noStrike" dirty="0" err="1">
                          <a:solidFill>
                            <a:srgbClr val="BABABA"/>
                          </a:solidFill>
                          <a:effectLst/>
                          <a:latin typeface="Consolas" panose="020B0609020204030204" pitchFamily="49" charset="0"/>
                        </a:rPr>
                        <a:t>Input,Activation</a:t>
                      </a:r>
                      <a:br>
                        <a:rPr lang="en-US" sz="300" b="0" i="0" u="none" strike="noStrike" dirty="0">
                          <a:solidFill>
                            <a:srgbClr val="BABABA"/>
                          </a:solidFill>
                          <a:effectLst/>
                          <a:latin typeface="Consolas" panose="020B0609020204030204" pitchFamily="49" charset="0"/>
                        </a:rPr>
                      </a:br>
                      <a:r>
                        <a:rPr lang="en-US" sz="300" b="0" i="0" u="none" strike="noStrike" dirty="0">
                          <a:solidFill>
                            <a:srgbClr val="CB7832"/>
                          </a:solidFill>
                          <a:effectLst/>
                          <a:latin typeface="Consolas" panose="020B0609020204030204" pitchFamily="49" charset="0"/>
                        </a:rPr>
                        <a:t>from</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keras.layers</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CB7832"/>
                          </a:solidFill>
                          <a:effectLst/>
                          <a:latin typeface="Consolas" panose="020B0609020204030204" pitchFamily="49" charset="0"/>
                        </a:rPr>
                        <a:t>import</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LSTM,SimpleRNN</a:t>
                      </a:r>
                      <a:br>
                        <a:rPr lang="en-US" sz="300" b="0" i="0" u="none" strike="noStrike" dirty="0">
                          <a:solidFill>
                            <a:srgbClr val="BABABA"/>
                          </a:solidFill>
                          <a:effectLst/>
                          <a:latin typeface="Consolas" panose="020B0609020204030204" pitchFamily="49" charset="0"/>
                        </a:rPr>
                      </a:br>
                      <a:r>
                        <a:rPr lang="en-US" sz="300" b="0" i="0" u="none" strike="noStrike" dirty="0">
                          <a:solidFill>
                            <a:srgbClr val="CB7832"/>
                          </a:solidFill>
                          <a:effectLst/>
                          <a:latin typeface="Consolas" panose="020B0609020204030204" pitchFamily="49" charset="0"/>
                        </a:rPr>
                        <a:t>from</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keras</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CB7832"/>
                          </a:solidFill>
                          <a:effectLst/>
                          <a:latin typeface="Consolas" panose="020B0609020204030204" pitchFamily="49" charset="0"/>
                        </a:rPr>
                        <a:t>import</a:t>
                      </a:r>
                      <a:r>
                        <a:rPr lang="en-US" sz="300" b="0" i="0" u="none" strike="noStrike" dirty="0">
                          <a:solidFill>
                            <a:srgbClr val="BABABA"/>
                          </a:solidFill>
                          <a:effectLst/>
                          <a:latin typeface="Consolas" panose="020B0609020204030204" pitchFamily="49" charset="0"/>
                        </a:rPr>
                        <a:t> optimizers</a:t>
                      </a:r>
                      <a:br>
                        <a:rPr lang="en-US" sz="300" b="0" i="0" u="none" strike="noStrike" dirty="0">
                          <a:solidFill>
                            <a:srgbClr val="BABABA"/>
                          </a:solidFill>
                          <a:effectLst/>
                          <a:latin typeface="Consolas" panose="020B0609020204030204" pitchFamily="49" charset="0"/>
                        </a:rPr>
                      </a:br>
                      <a:r>
                        <a:rPr lang="en-US" sz="300" b="0" i="0" u="none" strike="noStrike" dirty="0">
                          <a:solidFill>
                            <a:srgbClr val="CB7832"/>
                          </a:solidFill>
                          <a:effectLst/>
                          <a:latin typeface="Consolas" panose="020B0609020204030204" pitchFamily="49" charset="0"/>
                        </a:rPr>
                        <a:t>from</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keras.layers</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CB7832"/>
                          </a:solidFill>
                          <a:effectLst/>
                          <a:latin typeface="Consolas" panose="020B0609020204030204" pitchFamily="49" charset="0"/>
                        </a:rPr>
                        <a:t>import</a:t>
                      </a:r>
                      <a:r>
                        <a:rPr lang="en-US" sz="300" b="0" i="0" u="none" strike="noStrike" dirty="0">
                          <a:solidFill>
                            <a:srgbClr val="BABABA"/>
                          </a:solidFill>
                          <a:effectLst/>
                          <a:latin typeface="Consolas" panose="020B0609020204030204" pitchFamily="49" charset="0"/>
                        </a:rPr>
                        <a:t> Flatten</a:t>
                      </a:r>
                      <a:br>
                        <a:rPr lang="en-US" sz="300" b="0" i="0" u="none" strike="noStrike" dirty="0">
                          <a:solidFill>
                            <a:srgbClr val="BABABA"/>
                          </a:solidFill>
                          <a:effectLst/>
                          <a:latin typeface="Consolas" panose="020B0609020204030204" pitchFamily="49" charset="0"/>
                        </a:rPr>
                      </a:br>
                      <a:r>
                        <a:rPr lang="en-US" sz="300" b="0" i="0" u="none" strike="noStrike" dirty="0">
                          <a:solidFill>
                            <a:srgbClr val="CB7832"/>
                          </a:solidFill>
                          <a:effectLst/>
                          <a:latin typeface="Consolas" panose="020B0609020204030204" pitchFamily="49" charset="0"/>
                        </a:rPr>
                        <a:t>from</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keras</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CB7832"/>
                          </a:solidFill>
                          <a:effectLst/>
                          <a:latin typeface="Consolas" panose="020B0609020204030204" pitchFamily="49" charset="0"/>
                        </a:rPr>
                        <a:t>import</a:t>
                      </a:r>
                      <a:r>
                        <a:rPr lang="en-US" sz="300" b="0" i="0" u="none" strike="noStrike" dirty="0">
                          <a:solidFill>
                            <a:srgbClr val="BABABA"/>
                          </a:solidFill>
                          <a:effectLst/>
                          <a:latin typeface="Consolas" panose="020B0609020204030204" pitchFamily="49" charset="0"/>
                        </a:rPr>
                        <a:t> metrics</a:t>
                      </a:r>
                      <a:br>
                        <a:rPr lang="en-US" sz="300" b="0" i="0" u="none" strike="noStrike" dirty="0">
                          <a:solidFill>
                            <a:srgbClr val="BABABA"/>
                          </a:solidFill>
                          <a:effectLst/>
                          <a:latin typeface="Consolas" panose="020B0609020204030204" pitchFamily="49" charset="0"/>
                        </a:rPr>
                      </a:br>
                      <a:r>
                        <a:rPr lang="en-US" sz="300" b="0" i="0" u="none" strike="noStrike" dirty="0">
                          <a:solidFill>
                            <a:srgbClr val="CB7832"/>
                          </a:solidFill>
                          <a:effectLst/>
                          <a:latin typeface="Consolas" panose="020B0609020204030204" pitchFamily="49" charset="0"/>
                        </a:rPr>
                        <a:t>import</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timeit</a:t>
                      </a:r>
                      <a:br>
                        <a:rPr lang="en-US" sz="300" b="0" i="0" u="none" strike="noStrike" dirty="0">
                          <a:solidFill>
                            <a:srgbClr val="BABABA"/>
                          </a:solidFill>
                          <a:effectLst/>
                          <a:latin typeface="Consolas" panose="020B0609020204030204" pitchFamily="49" charset="0"/>
                        </a:rPr>
                      </a:br>
                      <a:r>
                        <a:rPr lang="en-US" sz="300" b="0" i="0" u="none" strike="noStrike" dirty="0">
                          <a:solidFill>
                            <a:srgbClr val="CB7832"/>
                          </a:solidFill>
                          <a:effectLst/>
                          <a:latin typeface="Consolas" panose="020B0609020204030204" pitchFamily="49" charset="0"/>
                        </a:rPr>
                        <a:t>import</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argparse</a:t>
                      </a:r>
                      <a:br>
                        <a:rPr lang="en-US" sz="300" b="0" i="0" u="none" strike="noStrike" dirty="0">
                          <a:solidFill>
                            <a:srgbClr val="BABABA"/>
                          </a:solidFill>
                          <a:effectLst/>
                          <a:latin typeface="Consolas" panose="020B0609020204030204" pitchFamily="49" charset="0"/>
                        </a:rPr>
                      </a:b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parser = </a:t>
                      </a:r>
                      <a:r>
                        <a:rPr lang="en-US" sz="300" b="0" i="0" u="none" strike="noStrike" dirty="0" err="1">
                          <a:solidFill>
                            <a:srgbClr val="BABABA"/>
                          </a:solidFill>
                          <a:effectLst/>
                          <a:latin typeface="Consolas" panose="020B0609020204030204" pitchFamily="49" charset="0"/>
                        </a:rPr>
                        <a:t>argparse.ArgumentParser</a:t>
                      </a:r>
                      <a:r>
                        <a:rPr lang="en-US" sz="300" b="0" i="0" u="none" strike="noStrike" dirty="0">
                          <a:solidFill>
                            <a:srgbClr val="BABABA"/>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r>
                        <a:rPr lang="en-US" sz="300" b="0" i="0" u="none" strike="noStrike" dirty="0" err="1">
                          <a:solidFill>
                            <a:srgbClr val="BABABA"/>
                          </a:solidFill>
                          <a:effectLst/>
                          <a:latin typeface="Consolas" panose="020B0609020204030204" pitchFamily="49" charset="0"/>
                        </a:rPr>
                        <a:t>parser.add_argument</a:t>
                      </a:r>
                      <a:r>
                        <a:rPr lang="en-US" sz="300" b="0" i="0" u="none" strike="noStrike" dirty="0">
                          <a:solidFill>
                            <a:srgbClr val="BABABA"/>
                          </a:solidFill>
                          <a:effectLst/>
                          <a:latin typeface="Consolas" panose="020B0609020204030204" pitchFamily="49" charset="0"/>
                        </a:rPr>
                        <a:t>(</a:t>
                      </a:r>
                      <a:r>
                        <a:rPr lang="en-US" sz="300" b="0" i="0" u="none" strike="noStrike" dirty="0">
                          <a:solidFill>
                            <a:srgbClr val="6A8759"/>
                          </a:solidFill>
                          <a:effectLst/>
                          <a:latin typeface="Consolas" panose="020B0609020204030204" pitchFamily="49" charset="0"/>
                        </a:rPr>
                        <a:t>"num"</a:t>
                      </a:r>
                      <a:r>
                        <a:rPr lang="en-US" sz="300" b="0" i="0" u="none" strike="noStrike" dirty="0">
                          <a:solidFill>
                            <a:srgbClr val="BABABA"/>
                          </a:solidFill>
                          <a:effectLst/>
                          <a:latin typeface="Consolas" panose="020B0609020204030204" pitchFamily="49" charset="0"/>
                        </a:rPr>
                        <a:t>, help=</a:t>
                      </a:r>
                      <a:r>
                        <a:rPr lang="en-US" sz="300" b="0" i="0" u="none" strike="noStrike" dirty="0">
                          <a:solidFill>
                            <a:srgbClr val="6A8759"/>
                          </a:solidFill>
                          <a:effectLst/>
                          <a:latin typeface="Consolas" panose="020B0609020204030204" pitchFamily="49" charset="0"/>
                        </a:rPr>
                        <a:t>"Input pod number to correspond to correct </a:t>
                      </a:r>
                      <a:r>
                        <a:rPr lang="en-US" sz="300" b="0" i="0" u="none" strike="noStrike" dirty="0" err="1">
                          <a:solidFill>
                            <a:srgbClr val="6A8759"/>
                          </a:solidFill>
                          <a:effectLst/>
                          <a:latin typeface="Consolas" panose="020B0609020204030204" pitchFamily="49" charset="0"/>
                        </a:rPr>
                        <a:t>test.txt</a:t>
                      </a:r>
                      <a:r>
                        <a:rPr lang="en-US" sz="300" b="0" i="0" u="none" strike="noStrike" dirty="0">
                          <a:solidFill>
                            <a:srgbClr val="6A8759"/>
                          </a:solidFill>
                          <a:effectLst/>
                          <a:latin typeface="Consolas" panose="020B0609020204030204" pitchFamily="49" charset="0"/>
                        </a:rPr>
                        <a:t> number"</a:t>
                      </a:r>
                      <a:r>
                        <a:rPr lang="en-US" sz="300" b="0" i="0" u="none" strike="noStrike" dirty="0">
                          <a:solidFill>
                            <a:srgbClr val="BABABA"/>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r>
                        <a:rPr lang="en-US" sz="300" b="0" i="0" u="none" strike="noStrike" dirty="0" err="1">
                          <a:solidFill>
                            <a:srgbClr val="BABABA"/>
                          </a:solidFill>
                          <a:effectLst/>
                          <a:latin typeface="Consolas" panose="020B0609020204030204" pitchFamily="49" charset="0"/>
                        </a:rPr>
                        <a:t>args</a:t>
                      </a:r>
                      <a:r>
                        <a:rPr lang="en-US" sz="300" b="0" i="0" u="none" strike="noStrike" dirty="0">
                          <a:solidFill>
                            <a:srgbClr val="BABABA"/>
                          </a:solidFill>
                          <a:effectLst/>
                          <a:latin typeface="Consolas" panose="020B0609020204030204" pitchFamily="49" charset="0"/>
                        </a:rPr>
                        <a:t> = </a:t>
                      </a:r>
                      <a:r>
                        <a:rPr lang="en-US" sz="300" b="0" i="0" u="none" strike="noStrike" dirty="0" err="1">
                          <a:solidFill>
                            <a:srgbClr val="BABABA"/>
                          </a:solidFill>
                          <a:effectLst/>
                          <a:latin typeface="Consolas" panose="020B0609020204030204" pitchFamily="49" charset="0"/>
                        </a:rPr>
                        <a:t>parser.parse_args</a:t>
                      </a:r>
                      <a:r>
                        <a:rPr lang="en-US" sz="300" b="0" i="0" u="none" strike="noStrike" dirty="0">
                          <a:solidFill>
                            <a:srgbClr val="BABABA"/>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br>
                        <a:rPr lang="en-US" sz="300" b="0" i="0" u="none" strike="noStrike" dirty="0">
                          <a:solidFill>
                            <a:srgbClr val="BABABA"/>
                          </a:solidFill>
                          <a:effectLst/>
                          <a:latin typeface="Consolas" panose="020B0609020204030204" pitchFamily="49" charset="0"/>
                        </a:rPr>
                      </a:br>
                      <a:r>
                        <a:rPr lang="en-US" sz="300" b="0" i="0" u="none" strike="noStrike" dirty="0" err="1">
                          <a:solidFill>
                            <a:srgbClr val="BABABA"/>
                          </a:solidFill>
                          <a:effectLst/>
                          <a:latin typeface="Consolas" panose="020B0609020204030204" pitchFamily="49" charset="0"/>
                        </a:rPr>
                        <a:t>file_name</a:t>
                      </a:r>
                      <a:r>
                        <a:rPr lang="en-US" sz="300" b="0" i="0" u="none" strike="noStrike" dirty="0">
                          <a:solidFill>
                            <a:srgbClr val="BABABA"/>
                          </a:solidFill>
                          <a:effectLst/>
                          <a:latin typeface="Consolas" panose="020B0609020204030204" pitchFamily="49" charset="0"/>
                        </a:rPr>
                        <a:t> = </a:t>
                      </a:r>
                      <a:r>
                        <a:rPr lang="en-US" sz="300" b="0" i="0" u="none" strike="noStrike" dirty="0">
                          <a:solidFill>
                            <a:srgbClr val="6A8759"/>
                          </a:solidFill>
                          <a:effectLst/>
                          <a:latin typeface="Consolas" panose="020B0609020204030204" pitchFamily="49" charset="0"/>
                        </a:rPr>
                        <a:t>"test"</a:t>
                      </a:r>
                      <a:r>
                        <a:rPr lang="en-US" sz="300" b="0" i="0" u="none" strike="noStrike" dirty="0">
                          <a:solidFill>
                            <a:srgbClr val="BABABA"/>
                          </a:solidFill>
                          <a:effectLst/>
                          <a:latin typeface="Consolas" panose="020B0609020204030204" pitchFamily="49" charset="0"/>
                        </a:rPr>
                        <a:t> + </a:t>
                      </a:r>
                      <a:r>
                        <a:rPr lang="en-US" sz="300" b="0" i="0" u="none" strike="noStrike" dirty="0" err="1">
                          <a:solidFill>
                            <a:srgbClr val="BABABA"/>
                          </a:solidFill>
                          <a:effectLst/>
                          <a:latin typeface="Consolas" panose="020B0609020204030204" pitchFamily="49" charset="0"/>
                        </a:rPr>
                        <a:t>args.num</a:t>
                      </a:r>
                      <a:r>
                        <a:rPr lang="en-US" sz="300" b="0" i="0" u="none" strike="noStrike" dirty="0">
                          <a:solidFill>
                            <a:srgbClr val="BABABA"/>
                          </a:solidFill>
                          <a:effectLst/>
                          <a:latin typeface="Consolas" panose="020B0609020204030204" pitchFamily="49" charset="0"/>
                        </a:rPr>
                        <a:t> + </a:t>
                      </a:r>
                      <a:r>
                        <a:rPr lang="en-US" sz="300" b="0" i="0" u="none" strike="noStrike" dirty="0">
                          <a:solidFill>
                            <a:srgbClr val="6A8759"/>
                          </a:solidFill>
                          <a:effectLst/>
                          <a:latin typeface="Consolas" panose="020B0609020204030204" pitchFamily="49" charset="0"/>
                        </a:rPr>
                        <a:t>".txt"</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test = </a:t>
                      </a:r>
                      <a:r>
                        <a:rPr lang="en-US" sz="300" b="0" i="0" u="none" strike="noStrike" dirty="0" err="1">
                          <a:solidFill>
                            <a:srgbClr val="BABABA"/>
                          </a:solidFill>
                          <a:effectLst/>
                          <a:latin typeface="Consolas" panose="020B0609020204030204" pitchFamily="49" charset="0"/>
                        </a:rPr>
                        <a:t>pd.read_csv</a:t>
                      </a:r>
                      <a:r>
                        <a:rPr lang="en-US" sz="300" b="0" i="0" u="none" strike="noStrike" dirty="0">
                          <a:solidFill>
                            <a:srgbClr val="BABABA"/>
                          </a:solidFill>
                          <a:effectLst/>
                          <a:latin typeface="Consolas" panose="020B0609020204030204" pitchFamily="49" charset="0"/>
                        </a:rPr>
                        <a:t>(</a:t>
                      </a:r>
                      <a:r>
                        <a:rPr lang="en-US" sz="300" b="0" i="0" u="none" strike="noStrike" dirty="0" err="1">
                          <a:solidFill>
                            <a:srgbClr val="BABABA"/>
                          </a:solidFill>
                          <a:effectLst/>
                          <a:latin typeface="Consolas" panose="020B0609020204030204" pitchFamily="49" charset="0"/>
                        </a:rPr>
                        <a:t>file_name</a:t>
                      </a:r>
                      <a:r>
                        <a:rPr lang="en-US" sz="300" b="0" i="0" u="none" strike="noStrike" dirty="0">
                          <a:solidFill>
                            <a:srgbClr val="BABABA"/>
                          </a:solidFill>
                          <a:effectLst/>
                          <a:latin typeface="Consolas" panose="020B0609020204030204" pitchFamily="49" charset="0"/>
                        </a:rPr>
                        <a:t>, header=</a:t>
                      </a:r>
                      <a:r>
                        <a:rPr lang="en-US" sz="300" b="0" i="0" u="none" strike="noStrike" dirty="0">
                          <a:solidFill>
                            <a:srgbClr val="CB7832"/>
                          </a:solidFill>
                          <a:effectLst/>
                          <a:latin typeface="Consolas" panose="020B0609020204030204" pitchFamily="49" charset="0"/>
                        </a:rPr>
                        <a:t>None</a:t>
                      </a:r>
                      <a:r>
                        <a:rPr lang="en-US" sz="300" b="0" i="0" u="none" strike="noStrike" dirty="0">
                          <a:solidFill>
                            <a:srgbClr val="BABABA"/>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br>
                        <a:rPr lang="en-US" sz="300" b="0" i="0" u="none" strike="noStrike" dirty="0">
                          <a:solidFill>
                            <a:srgbClr val="BABABA"/>
                          </a:solidFill>
                          <a:effectLst/>
                          <a:latin typeface="Consolas" panose="020B0609020204030204" pitchFamily="49" charset="0"/>
                        </a:rPr>
                      </a:br>
                      <a:r>
                        <a:rPr lang="en-US" sz="300" b="0" i="0" u="none" strike="noStrike" dirty="0">
                          <a:solidFill>
                            <a:srgbClr val="7F7F7F"/>
                          </a:solidFill>
                          <a:effectLst/>
                          <a:latin typeface="Consolas" panose="020B0609020204030204" pitchFamily="49" charset="0"/>
                        </a:rPr>
                        <a:t># add target column</a:t>
                      </a:r>
                      <a:br>
                        <a:rPr lang="en-US" sz="300" b="0" i="0" u="none" strike="noStrike" dirty="0">
                          <a:solidFill>
                            <a:srgbClr val="BABABA"/>
                          </a:solidFill>
                          <a:effectLst/>
                          <a:latin typeface="Consolas" panose="020B0609020204030204" pitchFamily="49" charset="0"/>
                        </a:rPr>
                      </a:br>
                      <a:r>
                        <a:rPr lang="en-US" sz="300" b="0" i="0" u="none" strike="noStrike" dirty="0">
                          <a:solidFill>
                            <a:srgbClr val="7F7F7F"/>
                          </a:solidFill>
                          <a:effectLst/>
                          <a:latin typeface="Consolas" panose="020B0609020204030204" pitchFamily="49" charset="0"/>
                        </a:rPr>
                        <a:t># normal: 0  else: 1</a:t>
                      </a:r>
                      <a:br>
                        <a:rPr lang="en-US" sz="300" b="0" i="0" u="none" strike="noStrike" dirty="0">
                          <a:solidFill>
                            <a:srgbClr val="BABABA"/>
                          </a:solidFill>
                          <a:effectLst/>
                          <a:latin typeface="Consolas" panose="020B0609020204030204" pitchFamily="49" charset="0"/>
                        </a:rPr>
                      </a:br>
                      <a:r>
                        <a:rPr lang="en-US" sz="300" b="0" i="0" u="none" strike="noStrike" dirty="0">
                          <a:solidFill>
                            <a:srgbClr val="7F7F7F"/>
                          </a:solidFill>
                          <a:effectLst/>
                          <a:latin typeface="Consolas" panose="020B0609020204030204" pitchFamily="49" charset="0"/>
                        </a:rPr>
                        <a:t>#train['target'] = </a:t>
                      </a:r>
                      <a:r>
                        <a:rPr lang="en-US" sz="300" b="0" i="0" u="none" strike="noStrike" dirty="0" err="1">
                          <a:solidFill>
                            <a:srgbClr val="7F7F7F"/>
                          </a:solidFill>
                          <a:effectLst/>
                          <a:latin typeface="Consolas" panose="020B0609020204030204" pitchFamily="49" charset="0"/>
                        </a:rPr>
                        <a:t>train.iloc</a:t>
                      </a:r>
                      <a:r>
                        <a:rPr lang="en-US" sz="300" b="0" i="0" u="none" strike="noStrike" dirty="0">
                          <a:solidFill>
                            <a:srgbClr val="7F7F7F"/>
                          </a:solidFill>
                          <a:effectLst/>
                          <a:latin typeface="Consolas" panose="020B0609020204030204" pitchFamily="49" charset="0"/>
                        </a:rPr>
                        <a:t>[:,41].apply(lambda x: 0 if x == 'normal' else 1)</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test[</a:t>
                      </a:r>
                      <a:r>
                        <a:rPr lang="en-US" sz="300" b="0" i="0" u="none" strike="noStrike" dirty="0">
                          <a:solidFill>
                            <a:srgbClr val="6A8759"/>
                          </a:solidFill>
                          <a:effectLst/>
                          <a:latin typeface="Consolas" panose="020B0609020204030204" pitchFamily="49" charset="0"/>
                        </a:rPr>
                        <a:t>'target'</a:t>
                      </a:r>
                      <a:r>
                        <a:rPr lang="en-US" sz="300" b="0" i="0" u="none" strike="noStrike" dirty="0">
                          <a:solidFill>
                            <a:srgbClr val="BABABA"/>
                          </a:solidFill>
                          <a:effectLst/>
                          <a:latin typeface="Consolas" panose="020B0609020204030204" pitchFamily="49" charset="0"/>
                        </a:rPr>
                        <a:t>] = </a:t>
                      </a:r>
                      <a:r>
                        <a:rPr lang="en-US" sz="300" b="0" i="0" u="none" strike="noStrike" dirty="0" err="1">
                          <a:solidFill>
                            <a:srgbClr val="BABABA"/>
                          </a:solidFill>
                          <a:effectLst/>
                          <a:latin typeface="Consolas" panose="020B0609020204030204" pitchFamily="49" charset="0"/>
                        </a:rPr>
                        <a:t>test.iloc</a:t>
                      </a:r>
                      <a:r>
                        <a:rPr lang="en-US" sz="300" b="0" i="0" u="none" strike="noStrike" dirty="0">
                          <a:solidFill>
                            <a:srgbClr val="BABABA"/>
                          </a:solidFill>
                          <a:effectLst/>
                          <a:latin typeface="Consolas" panose="020B0609020204030204" pitchFamily="49" charset="0"/>
                        </a:rPr>
                        <a:t>[:,</a:t>
                      </a:r>
                      <a:r>
                        <a:rPr lang="en-US" sz="300" b="0" i="0" u="none" strike="noStrike" dirty="0">
                          <a:solidFill>
                            <a:srgbClr val="6896BA"/>
                          </a:solidFill>
                          <a:effectLst/>
                          <a:latin typeface="Consolas" panose="020B0609020204030204" pitchFamily="49" charset="0"/>
                        </a:rPr>
                        <a:t>41</a:t>
                      </a:r>
                      <a:r>
                        <a:rPr lang="en-US" sz="300" b="0" i="0" u="none" strike="noStrike" dirty="0">
                          <a:solidFill>
                            <a:srgbClr val="BABABA"/>
                          </a:solidFill>
                          <a:effectLst/>
                          <a:latin typeface="Consolas" panose="020B0609020204030204" pitchFamily="49" charset="0"/>
                        </a:rPr>
                        <a:t>].apply(</a:t>
                      </a:r>
                      <a:r>
                        <a:rPr lang="en-US" sz="300" b="0" i="0" u="none" strike="noStrike" dirty="0">
                          <a:solidFill>
                            <a:srgbClr val="CB7832"/>
                          </a:solidFill>
                          <a:effectLst/>
                          <a:latin typeface="Consolas" panose="020B0609020204030204" pitchFamily="49" charset="0"/>
                        </a:rPr>
                        <a:t>lambda</a:t>
                      </a:r>
                      <a:r>
                        <a:rPr lang="en-US" sz="300" b="0" i="0" u="none" strike="noStrike" dirty="0">
                          <a:solidFill>
                            <a:srgbClr val="BABABA"/>
                          </a:solidFill>
                          <a:effectLst/>
                          <a:latin typeface="Consolas" panose="020B0609020204030204" pitchFamily="49" charset="0"/>
                        </a:rPr>
                        <a:t> x: </a:t>
                      </a:r>
                      <a:r>
                        <a:rPr lang="en-US" sz="300" b="0" i="0" u="none" strike="noStrike" dirty="0">
                          <a:solidFill>
                            <a:srgbClr val="6896BA"/>
                          </a:solidFill>
                          <a:effectLst/>
                          <a:latin typeface="Consolas" panose="020B0609020204030204" pitchFamily="49" charset="0"/>
                        </a:rPr>
                        <a:t>0</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CB7832"/>
                          </a:solidFill>
                          <a:effectLst/>
                          <a:latin typeface="Consolas" panose="020B0609020204030204" pitchFamily="49" charset="0"/>
                        </a:rPr>
                        <a:t>if</a:t>
                      </a:r>
                      <a:r>
                        <a:rPr lang="en-US" sz="300" b="0" i="0" u="none" strike="noStrike" dirty="0">
                          <a:solidFill>
                            <a:srgbClr val="BABABA"/>
                          </a:solidFill>
                          <a:effectLst/>
                          <a:latin typeface="Consolas" panose="020B0609020204030204" pitchFamily="49" charset="0"/>
                        </a:rPr>
                        <a:t> x == </a:t>
                      </a:r>
                      <a:r>
                        <a:rPr lang="en-US" sz="300" b="0" i="0" u="none" strike="noStrike" dirty="0">
                          <a:solidFill>
                            <a:srgbClr val="6A8759"/>
                          </a:solidFill>
                          <a:effectLst/>
                          <a:latin typeface="Consolas" panose="020B0609020204030204" pitchFamily="49" charset="0"/>
                        </a:rPr>
                        <a:t>'normal'</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CB7832"/>
                          </a:solidFill>
                          <a:effectLst/>
                          <a:latin typeface="Consolas" panose="020B0609020204030204" pitchFamily="49" charset="0"/>
                        </a:rPr>
                        <a:t>else</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6896BA"/>
                          </a:solidFill>
                          <a:effectLst/>
                          <a:latin typeface="Consolas" panose="020B0609020204030204" pitchFamily="49" charset="0"/>
                        </a:rPr>
                        <a:t>1</a:t>
                      </a:r>
                      <a:r>
                        <a:rPr lang="en-US" sz="300" b="0" i="0" u="none" strike="noStrike" dirty="0">
                          <a:solidFill>
                            <a:srgbClr val="BABABA"/>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br>
                        <a:rPr lang="en-US" sz="300" b="0" i="0" u="none" strike="noStrike" dirty="0">
                          <a:solidFill>
                            <a:srgbClr val="BABABA"/>
                          </a:solidFill>
                          <a:effectLst/>
                          <a:latin typeface="Consolas" panose="020B0609020204030204" pitchFamily="49" charset="0"/>
                        </a:rPr>
                      </a:br>
                      <a:r>
                        <a:rPr lang="en-US" sz="300" b="0" i="0" u="none" strike="noStrike" dirty="0">
                          <a:solidFill>
                            <a:srgbClr val="7F7F7F"/>
                          </a:solidFill>
                          <a:effectLst/>
                          <a:latin typeface="Consolas" panose="020B0609020204030204" pitchFamily="49" charset="0"/>
                        </a:rPr>
                        <a:t>#</a:t>
                      </a:r>
                      <a:r>
                        <a:rPr lang="en-US" sz="300" b="0" i="0" u="none" strike="noStrike" dirty="0" err="1">
                          <a:solidFill>
                            <a:srgbClr val="7F7F7F"/>
                          </a:solidFill>
                          <a:effectLst/>
                          <a:latin typeface="Consolas" panose="020B0609020204030204" pitchFamily="49" charset="0"/>
                        </a:rPr>
                        <a:t>train.drop</a:t>
                      </a:r>
                      <a:r>
                        <a:rPr lang="en-US" sz="300" b="0" i="0" u="none" strike="noStrike" dirty="0">
                          <a:solidFill>
                            <a:srgbClr val="7F7F7F"/>
                          </a:solidFill>
                          <a:effectLst/>
                          <a:latin typeface="Consolas" panose="020B0609020204030204" pitchFamily="49" charset="0"/>
                        </a:rPr>
                        <a:t>(columns=[41,42], </a:t>
                      </a:r>
                      <a:r>
                        <a:rPr lang="en-US" sz="300" b="0" i="0" u="none" strike="noStrike" dirty="0" err="1">
                          <a:solidFill>
                            <a:srgbClr val="7F7F7F"/>
                          </a:solidFill>
                          <a:effectLst/>
                          <a:latin typeface="Consolas" panose="020B0609020204030204" pitchFamily="49" charset="0"/>
                        </a:rPr>
                        <a:t>inplace</a:t>
                      </a:r>
                      <a:r>
                        <a:rPr lang="en-US" sz="300" b="0" i="0" u="none" strike="noStrike" dirty="0">
                          <a:solidFill>
                            <a:srgbClr val="7F7F7F"/>
                          </a:solidFill>
                          <a:effectLst/>
                          <a:latin typeface="Consolas" panose="020B0609020204030204" pitchFamily="49" charset="0"/>
                        </a:rPr>
                        <a:t>=True)</a:t>
                      </a:r>
                      <a:br>
                        <a:rPr lang="en-US" sz="300" b="0" i="0" u="none" strike="noStrike" dirty="0">
                          <a:solidFill>
                            <a:srgbClr val="BABABA"/>
                          </a:solidFill>
                          <a:effectLst/>
                          <a:latin typeface="Consolas" panose="020B0609020204030204" pitchFamily="49" charset="0"/>
                        </a:rPr>
                      </a:br>
                      <a:r>
                        <a:rPr lang="en-US" sz="300" b="0" i="0" u="none" strike="noStrike" dirty="0" err="1">
                          <a:solidFill>
                            <a:srgbClr val="BABABA"/>
                          </a:solidFill>
                          <a:effectLst/>
                          <a:latin typeface="Consolas" panose="020B0609020204030204" pitchFamily="49" charset="0"/>
                        </a:rPr>
                        <a:t>test.drop</a:t>
                      </a:r>
                      <a:r>
                        <a:rPr lang="en-US" sz="300" b="0" i="0" u="none" strike="noStrike" dirty="0">
                          <a:solidFill>
                            <a:srgbClr val="BABABA"/>
                          </a:solidFill>
                          <a:effectLst/>
                          <a:latin typeface="Consolas" panose="020B0609020204030204" pitchFamily="49" charset="0"/>
                        </a:rPr>
                        <a:t>(columns=[</a:t>
                      </a:r>
                      <a:r>
                        <a:rPr lang="en-US" sz="300" b="0" i="0" u="none" strike="noStrike" dirty="0">
                          <a:solidFill>
                            <a:srgbClr val="6896BA"/>
                          </a:solidFill>
                          <a:effectLst/>
                          <a:latin typeface="Consolas" panose="020B0609020204030204" pitchFamily="49" charset="0"/>
                        </a:rPr>
                        <a:t>41</a:t>
                      </a:r>
                      <a:r>
                        <a:rPr lang="en-US" sz="300" b="0" i="0" u="none" strike="noStrike" dirty="0">
                          <a:solidFill>
                            <a:srgbClr val="BABABA"/>
                          </a:solidFill>
                          <a:effectLst/>
                          <a:latin typeface="Consolas" panose="020B0609020204030204" pitchFamily="49" charset="0"/>
                        </a:rPr>
                        <a:t>,</a:t>
                      </a:r>
                      <a:r>
                        <a:rPr lang="en-US" sz="300" b="0" i="0" u="none" strike="noStrike" dirty="0">
                          <a:solidFill>
                            <a:srgbClr val="6896BA"/>
                          </a:solidFill>
                          <a:effectLst/>
                          <a:latin typeface="Consolas" panose="020B0609020204030204" pitchFamily="49" charset="0"/>
                        </a:rPr>
                        <a:t>42</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inplace</a:t>
                      </a:r>
                      <a:r>
                        <a:rPr lang="en-US" sz="300" b="0" i="0" u="none" strike="noStrike" dirty="0">
                          <a:solidFill>
                            <a:srgbClr val="BABABA"/>
                          </a:solidFill>
                          <a:effectLst/>
                          <a:latin typeface="Consolas" panose="020B0609020204030204" pitchFamily="49" charset="0"/>
                        </a:rPr>
                        <a:t>=</a:t>
                      </a:r>
                      <a:r>
                        <a:rPr lang="en-US" sz="300" b="0" i="0" u="none" strike="noStrike" dirty="0">
                          <a:solidFill>
                            <a:srgbClr val="CB7832"/>
                          </a:solidFill>
                          <a:effectLst/>
                          <a:latin typeface="Consolas" panose="020B0609020204030204" pitchFamily="49" charset="0"/>
                        </a:rPr>
                        <a:t>True</a:t>
                      </a:r>
                      <a:r>
                        <a:rPr lang="en-US" sz="300" b="0" i="0" u="none" strike="noStrike" dirty="0">
                          <a:solidFill>
                            <a:srgbClr val="BABABA"/>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categorical = [</a:t>
                      </a:r>
                      <a:r>
                        <a:rPr lang="en-US" sz="300" b="0" i="0" u="none" strike="noStrike" dirty="0">
                          <a:solidFill>
                            <a:srgbClr val="6896BA"/>
                          </a:solidFill>
                          <a:effectLst/>
                          <a:latin typeface="Consolas" panose="020B0609020204030204" pitchFamily="49" charset="0"/>
                        </a:rPr>
                        <a:t>1</a:t>
                      </a:r>
                      <a:r>
                        <a:rPr lang="en-US" sz="300" b="0" i="0" u="none" strike="noStrike" dirty="0">
                          <a:solidFill>
                            <a:srgbClr val="BABABA"/>
                          </a:solidFill>
                          <a:effectLst/>
                          <a:latin typeface="Consolas" panose="020B0609020204030204" pitchFamily="49" charset="0"/>
                        </a:rPr>
                        <a:t>,</a:t>
                      </a:r>
                      <a:r>
                        <a:rPr lang="en-US" sz="300" b="0" i="0" u="none" strike="noStrike" dirty="0">
                          <a:solidFill>
                            <a:srgbClr val="6896BA"/>
                          </a:solidFill>
                          <a:effectLst/>
                          <a:latin typeface="Consolas" panose="020B0609020204030204" pitchFamily="49" charset="0"/>
                        </a:rPr>
                        <a:t>2</a:t>
                      </a:r>
                      <a:r>
                        <a:rPr lang="en-US" sz="300" b="0" i="0" u="none" strike="noStrike" dirty="0">
                          <a:solidFill>
                            <a:srgbClr val="BABABA"/>
                          </a:solidFill>
                          <a:effectLst/>
                          <a:latin typeface="Consolas" panose="020B0609020204030204" pitchFamily="49" charset="0"/>
                        </a:rPr>
                        <a:t>,</a:t>
                      </a:r>
                      <a:r>
                        <a:rPr lang="en-US" sz="300" b="0" i="0" u="none" strike="noStrike" dirty="0">
                          <a:solidFill>
                            <a:srgbClr val="6896BA"/>
                          </a:solidFill>
                          <a:effectLst/>
                          <a:latin typeface="Consolas" panose="020B0609020204030204" pitchFamily="49" charset="0"/>
                        </a:rPr>
                        <a:t>3</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7F7F7F"/>
                          </a:solidFill>
                          <a:effectLst/>
                          <a:latin typeface="Consolas" panose="020B0609020204030204" pitchFamily="49" charset="0"/>
                        </a:rPr>
                        <a:t># categorical data</a:t>
                      </a:r>
                      <a:br>
                        <a:rPr lang="en-US" sz="300" b="0" i="0" u="none" strike="noStrike" dirty="0">
                          <a:solidFill>
                            <a:srgbClr val="BABABA"/>
                          </a:solidFill>
                          <a:effectLst/>
                          <a:latin typeface="Consolas" panose="020B0609020204030204" pitchFamily="49" charset="0"/>
                        </a:rPr>
                      </a:br>
                      <a:r>
                        <a:rPr lang="en-US" sz="300" b="0" i="0" u="none" strike="noStrike" dirty="0">
                          <a:solidFill>
                            <a:srgbClr val="7F7F7F"/>
                          </a:solidFill>
                          <a:effectLst/>
                          <a:latin typeface="Consolas" panose="020B0609020204030204" pitchFamily="49" charset="0"/>
                        </a:rPr>
                        <a:t># A </a:t>
                      </a:r>
                      <a:r>
                        <a:rPr lang="en-US" sz="300" b="0" i="0" u="none" strike="noStrike" dirty="0" err="1">
                          <a:solidFill>
                            <a:srgbClr val="7F7F7F"/>
                          </a:solidFill>
                          <a:effectLst/>
                          <a:latin typeface="Consolas" panose="020B0609020204030204" pitchFamily="49" charset="0"/>
                        </a:rPr>
                        <a:t>LabelEncoder</a:t>
                      </a:r>
                      <a:r>
                        <a:rPr lang="en-US" sz="300" b="0" i="0" u="none" strike="noStrike" dirty="0">
                          <a:solidFill>
                            <a:srgbClr val="7F7F7F"/>
                          </a:solidFill>
                          <a:effectLst/>
                          <a:latin typeface="Consolas" panose="020B0609020204030204" pitchFamily="49" charset="0"/>
                        </a:rPr>
                        <a:t> is fit on the train data</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encoder = </a:t>
                      </a:r>
                      <a:r>
                        <a:rPr lang="en-US" sz="300" b="0" i="0" u="none" strike="noStrike" dirty="0" err="1">
                          <a:solidFill>
                            <a:srgbClr val="BABABA"/>
                          </a:solidFill>
                          <a:effectLst/>
                          <a:latin typeface="Consolas" panose="020B0609020204030204" pitchFamily="49" charset="0"/>
                        </a:rPr>
                        <a:t>LabelEncoder</a:t>
                      </a:r>
                      <a:r>
                        <a:rPr lang="en-US" sz="300" b="0" i="0" u="none" strike="noStrike" dirty="0">
                          <a:solidFill>
                            <a:srgbClr val="BABABA"/>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r>
                        <a:rPr lang="en-US" sz="300" b="0" i="0" u="none" strike="noStrike" dirty="0">
                          <a:solidFill>
                            <a:srgbClr val="CB7832"/>
                          </a:solidFill>
                          <a:effectLst/>
                          <a:latin typeface="Consolas" panose="020B0609020204030204" pitchFamily="49" charset="0"/>
                        </a:rPr>
                        <a:t>for</a:t>
                      </a:r>
                      <a:r>
                        <a:rPr lang="en-US" sz="300" b="0" i="0" u="none" strike="noStrike" dirty="0">
                          <a:solidFill>
                            <a:srgbClr val="BABABA"/>
                          </a:solidFill>
                          <a:effectLst/>
                          <a:latin typeface="Consolas" panose="020B0609020204030204" pitchFamily="49" charset="0"/>
                        </a:rPr>
                        <a:t> col </a:t>
                      </a:r>
                      <a:r>
                        <a:rPr lang="en-US" sz="300" b="0" i="0" u="none" strike="noStrike" dirty="0">
                          <a:solidFill>
                            <a:srgbClr val="CB7832"/>
                          </a:solidFill>
                          <a:effectLst/>
                          <a:latin typeface="Consolas" panose="020B0609020204030204" pitchFamily="49" charset="0"/>
                        </a:rPr>
                        <a:t>in</a:t>
                      </a:r>
                      <a:r>
                        <a:rPr lang="en-US" sz="300" b="0" i="0" u="none" strike="noStrike" dirty="0">
                          <a:solidFill>
                            <a:srgbClr val="BABABA"/>
                          </a:solidFill>
                          <a:effectLst/>
                          <a:latin typeface="Consolas" panose="020B0609020204030204" pitchFamily="49" charset="0"/>
                        </a:rPr>
                        <a:t> categorical:</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a:t>
                      </a:r>
                      <a:r>
                        <a:rPr lang="en-US" sz="300" b="0" i="0" u="none" strike="noStrike" dirty="0">
                          <a:solidFill>
                            <a:srgbClr val="7F7F7F"/>
                          </a:solidFill>
                          <a:effectLst/>
                          <a:latin typeface="Consolas" panose="020B0609020204030204" pitchFamily="49" charset="0"/>
                        </a:rPr>
                        <a:t>#</a:t>
                      </a:r>
                      <a:r>
                        <a:rPr lang="en-US" sz="300" b="0" i="0" u="none" strike="noStrike" dirty="0" err="1">
                          <a:solidFill>
                            <a:srgbClr val="7F7F7F"/>
                          </a:solidFill>
                          <a:effectLst/>
                          <a:latin typeface="Consolas" panose="020B0609020204030204" pitchFamily="49" charset="0"/>
                        </a:rPr>
                        <a:t>train.iloc</a:t>
                      </a:r>
                      <a:r>
                        <a:rPr lang="en-US" sz="300" b="0" i="0" u="none" strike="noStrike" dirty="0">
                          <a:solidFill>
                            <a:srgbClr val="7F7F7F"/>
                          </a:solidFill>
                          <a:effectLst/>
                          <a:latin typeface="Consolas" panose="020B0609020204030204" pitchFamily="49" charset="0"/>
                        </a:rPr>
                        <a:t>[:,col] = </a:t>
                      </a:r>
                      <a:r>
                        <a:rPr lang="en-US" sz="300" b="0" i="0" u="none" strike="noStrike" dirty="0" err="1">
                          <a:solidFill>
                            <a:srgbClr val="7F7F7F"/>
                          </a:solidFill>
                          <a:effectLst/>
                          <a:latin typeface="Consolas" panose="020B0609020204030204" pitchFamily="49" charset="0"/>
                        </a:rPr>
                        <a:t>pd.Series</a:t>
                      </a:r>
                      <a:r>
                        <a:rPr lang="en-US" sz="300" b="0" i="0" u="none" strike="noStrike" dirty="0">
                          <a:solidFill>
                            <a:srgbClr val="7F7F7F"/>
                          </a:solidFill>
                          <a:effectLst/>
                          <a:latin typeface="Consolas" panose="020B0609020204030204" pitchFamily="49" charset="0"/>
                        </a:rPr>
                        <a:t>(</a:t>
                      </a:r>
                      <a:r>
                        <a:rPr lang="en-US" sz="300" b="0" i="0" u="none" strike="noStrike" dirty="0" err="1">
                          <a:solidFill>
                            <a:srgbClr val="7F7F7F"/>
                          </a:solidFill>
                          <a:effectLst/>
                          <a:latin typeface="Consolas" panose="020B0609020204030204" pitchFamily="49" charset="0"/>
                        </a:rPr>
                        <a:t>encoder.fit_transform</a:t>
                      </a:r>
                      <a:r>
                        <a:rPr lang="en-US" sz="300" b="0" i="0" u="none" strike="noStrike" dirty="0">
                          <a:solidFill>
                            <a:srgbClr val="7F7F7F"/>
                          </a:solidFill>
                          <a:effectLst/>
                          <a:latin typeface="Consolas" panose="020B0609020204030204" pitchFamily="49" charset="0"/>
                        </a:rPr>
                        <a:t>(</a:t>
                      </a:r>
                      <a:r>
                        <a:rPr lang="en-US" sz="300" b="0" i="0" u="none" strike="noStrike" dirty="0" err="1">
                          <a:solidFill>
                            <a:srgbClr val="7F7F7F"/>
                          </a:solidFill>
                          <a:effectLst/>
                          <a:latin typeface="Consolas" panose="020B0609020204030204" pitchFamily="49" charset="0"/>
                        </a:rPr>
                        <a:t>train.iloc</a:t>
                      </a:r>
                      <a:r>
                        <a:rPr lang="en-US" sz="300" b="0" i="0" u="none" strike="noStrike" dirty="0">
                          <a:solidFill>
                            <a:srgbClr val="7F7F7F"/>
                          </a:solidFill>
                          <a:effectLst/>
                          <a:latin typeface="Consolas" panose="020B0609020204030204" pitchFamily="49" charset="0"/>
                        </a:rPr>
                        <a:t>[:,col]))</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test.iloc</a:t>
                      </a:r>
                      <a:r>
                        <a:rPr lang="en-US" sz="300" b="0" i="0" u="none" strike="noStrike" dirty="0">
                          <a:solidFill>
                            <a:srgbClr val="BABABA"/>
                          </a:solidFill>
                          <a:effectLst/>
                          <a:latin typeface="Consolas" panose="020B0609020204030204" pitchFamily="49" charset="0"/>
                        </a:rPr>
                        <a:t>[:,col] = </a:t>
                      </a:r>
                      <a:r>
                        <a:rPr lang="en-US" sz="300" b="0" i="0" u="none" strike="noStrike" dirty="0" err="1">
                          <a:solidFill>
                            <a:srgbClr val="BABABA"/>
                          </a:solidFill>
                          <a:effectLst/>
                          <a:latin typeface="Consolas" panose="020B0609020204030204" pitchFamily="49" charset="0"/>
                        </a:rPr>
                        <a:t>pd.Series</a:t>
                      </a:r>
                      <a:r>
                        <a:rPr lang="en-US" sz="300" b="0" i="0" u="none" strike="noStrike" dirty="0">
                          <a:solidFill>
                            <a:srgbClr val="BABABA"/>
                          </a:solidFill>
                          <a:effectLst/>
                          <a:latin typeface="Consolas" panose="020B0609020204030204" pitchFamily="49" charset="0"/>
                        </a:rPr>
                        <a:t>(</a:t>
                      </a:r>
                      <a:r>
                        <a:rPr lang="en-US" sz="300" b="0" i="0" u="none" strike="noStrike" dirty="0" err="1">
                          <a:solidFill>
                            <a:srgbClr val="BABABA"/>
                          </a:solidFill>
                          <a:effectLst/>
                          <a:latin typeface="Consolas" panose="020B0609020204030204" pitchFamily="49" charset="0"/>
                        </a:rPr>
                        <a:t>encoder.fit_transform</a:t>
                      </a:r>
                      <a:r>
                        <a:rPr lang="en-US" sz="300" b="0" i="0" u="none" strike="noStrike" dirty="0">
                          <a:solidFill>
                            <a:srgbClr val="BABABA"/>
                          </a:solidFill>
                          <a:effectLst/>
                          <a:latin typeface="Consolas" panose="020B0609020204030204" pitchFamily="49" charset="0"/>
                        </a:rPr>
                        <a:t>(</a:t>
                      </a:r>
                      <a:r>
                        <a:rPr lang="en-US" sz="300" b="0" i="0" u="none" strike="noStrike" dirty="0" err="1">
                          <a:solidFill>
                            <a:srgbClr val="BABABA"/>
                          </a:solidFill>
                          <a:effectLst/>
                          <a:latin typeface="Consolas" panose="020B0609020204030204" pitchFamily="49" charset="0"/>
                        </a:rPr>
                        <a:t>test.iloc</a:t>
                      </a:r>
                      <a:r>
                        <a:rPr lang="en-US" sz="300" b="0" i="0" u="none" strike="noStrike" dirty="0">
                          <a:solidFill>
                            <a:srgbClr val="BABABA"/>
                          </a:solidFill>
                          <a:effectLst/>
                          <a:latin typeface="Consolas" panose="020B0609020204030204" pitchFamily="49" charset="0"/>
                        </a:rPr>
                        <a:t>[:,col]))</a:t>
                      </a:r>
                      <a:br>
                        <a:rPr lang="en-US" sz="300" b="0" i="0" u="none" strike="noStrike" dirty="0">
                          <a:solidFill>
                            <a:srgbClr val="BABABA"/>
                          </a:solidFill>
                          <a:effectLst/>
                          <a:latin typeface="Consolas" panose="020B0609020204030204" pitchFamily="49" charset="0"/>
                        </a:rPr>
                      </a:br>
                      <a:br>
                        <a:rPr lang="en-US" sz="300" b="0" i="0" u="none" strike="noStrike" dirty="0">
                          <a:solidFill>
                            <a:srgbClr val="BABABA"/>
                          </a:solidFill>
                          <a:effectLst/>
                          <a:latin typeface="Consolas" panose="020B0609020204030204" pitchFamily="49" charset="0"/>
                        </a:rPr>
                      </a:br>
                      <a:r>
                        <a:rPr lang="en-US" sz="300" b="0" i="0" u="none" strike="noStrike" dirty="0">
                          <a:solidFill>
                            <a:srgbClr val="7F7F7F"/>
                          </a:solidFill>
                          <a:effectLst/>
                          <a:latin typeface="Consolas" panose="020B0609020204030204" pitchFamily="49" charset="0"/>
                        </a:rPr>
                        <a:t>#X = </a:t>
                      </a:r>
                      <a:r>
                        <a:rPr lang="en-US" sz="300" b="0" i="0" u="none" strike="noStrike" dirty="0" err="1">
                          <a:solidFill>
                            <a:srgbClr val="7F7F7F"/>
                          </a:solidFill>
                          <a:effectLst/>
                          <a:latin typeface="Consolas" panose="020B0609020204030204" pitchFamily="49" charset="0"/>
                        </a:rPr>
                        <a:t>train.drop</a:t>
                      </a:r>
                      <a:r>
                        <a:rPr lang="en-US" sz="300" b="0" i="0" u="none" strike="noStrike" dirty="0">
                          <a:solidFill>
                            <a:srgbClr val="7F7F7F"/>
                          </a:solidFill>
                          <a:effectLst/>
                          <a:latin typeface="Consolas" panose="020B0609020204030204" pitchFamily="49" charset="0"/>
                        </a:rPr>
                        <a:t>(columns='</a:t>
                      </a:r>
                      <a:r>
                        <a:rPr lang="en-US" sz="300" b="0" i="0" u="none" strike="noStrike" dirty="0" err="1">
                          <a:solidFill>
                            <a:srgbClr val="7F7F7F"/>
                          </a:solidFill>
                          <a:effectLst/>
                          <a:latin typeface="Consolas" panose="020B0609020204030204" pitchFamily="49" charset="0"/>
                        </a:rPr>
                        <a:t>target',axis</a:t>
                      </a:r>
                      <a:r>
                        <a:rPr lang="en-US" sz="300" b="0" i="0" u="none" strike="noStrike" dirty="0">
                          <a:solidFill>
                            <a:srgbClr val="7F7F7F"/>
                          </a:solidFill>
                          <a:effectLst/>
                          <a:latin typeface="Consolas" panose="020B0609020204030204" pitchFamily="49" charset="0"/>
                        </a:rPr>
                        <a:t>=1)</a:t>
                      </a:r>
                      <a:br>
                        <a:rPr lang="en-US" sz="300" b="0" i="0" u="none" strike="noStrike" dirty="0">
                          <a:solidFill>
                            <a:srgbClr val="BABABA"/>
                          </a:solidFill>
                          <a:effectLst/>
                          <a:latin typeface="Consolas" panose="020B0609020204030204" pitchFamily="49" charset="0"/>
                        </a:rPr>
                      </a:br>
                      <a:r>
                        <a:rPr lang="en-US" sz="300" b="0" i="0" u="none" strike="noStrike" dirty="0">
                          <a:solidFill>
                            <a:srgbClr val="7F7F7F"/>
                          </a:solidFill>
                          <a:effectLst/>
                          <a:latin typeface="Consolas" panose="020B0609020204030204" pitchFamily="49" charset="0"/>
                        </a:rPr>
                        <a:t>#y = </a:t>
                      </a:r>
                      <a:r>
                        <a:rPr lang="en-US" sz="300" b="0" i="0" u="none" strike="noStrike" dirty="0" err="1">
                          <a:solidFill>
                            <a:srgbClr val="7F7F7F"/>
                          </a:solidFill>
                          <a:effectLst/>
                          <a:latin typeface="Consolas" panose="020B0609020204030204" pitchFamily="49" charset="0"/>
                        </a:rPr>
                        <a:t>train.target</a:t>
                      </a:r>
                      <a:br>
                        <a:rPr lang="en-US" sz="300" b="0" i="0" u="none" strike="noStrike" dirty="0">
                          <a:solidFill>
                            <a:srgbClr val="BABABA"/>
                          </a:solidFill>
                          <a:effectLst/>
                          <a:latin typeface="Consolas" panose="020B0609020204030204" pitchFamily="49" charset="0"/>
                        </a:rPr>
                      </a:br>
                      <a:r>
                        <a:rPr lang="en-US" sz="300" b="0" i="0" u="none" strike="noStrike" dirty="0">
                          <a:solidFill>
                            <a:srgbClr val="7F7F7F"/>
                          </a:solidFill>
                          <a:effectLst/>
                          <a:latin typeface="Consolas" panose="020B0609020204030204" pitchFamily="49" charset="0"/>
                        </a:rPr>
                        <a:t>#</a:t>
                      </a:r>
                      <a:r>
                        <a:rPr lang="en-US" sz="300" b="0" i="0" u="none" strike="noStrike" dirty="0" err="1">
                          <a:solidFill>
                            <a:srgbClr val="7F7F7F"/>
                          </a:solidFill>
                          <a:effectLst/>
                          <a:latin typeface="Consolas" panose="020B0609020204030204" pitchFamily="49" charset="0"/>
                        </a:rPr>
                        <a:t>X_train,X_test,y_train,y_test</a:t>
                      </a:r>
                      <a:r>
                        <a:rPr lang="en-US" sz="300" b="0" i="0" u="none" strike="noStrike" dirty="0">
                          <a:solidFill>
                            <a:srgbClr val="7F7F7F"/>
                          </a:solidFill>
                          <a:effectLst/>
                          <a:latin typeface="Consolas" panose="020B0609020204030204" pitchFamily="49" charset="0"/>
                        </a:rPr>
                        <a:t> = </a:t>
                      </a:r>
                      <a:r>
                        <a:rPr lang="en-US" sz="300" b="0" i="0" u="none" strike="noStrike" dirty="0" err="1">
                          <a:solidFill>
                            <a:srgbClr val="7F7F7F"/>
                          </a:solidFill>
                          <a:effectLst/>
                          <a:latin typeface="Consolas" panose="020B0609020204030204" pitchFamily="49" charset="0"/>
                        </a:rPr>
                        <a:t>train_test_split</a:t>
                      </a:r>
                      <a:r>
                        <a:rPr lang="en-US" sz="300" b="0" i="0" u="none" strike="noStrike" dirty="0">
                          <a:solidFill>
                            <a:srgbClr val="7F7F7F"/>
                          </a:solidFill>
                          <a:effectLst/>
                          <a:latin typeface="Consolas" panose="020B0609020204030204" pitchFamily="49" charset="0"/>
                        </a:rPr>
                        <a:t>(</a:t>
                      </a:r>
                      <a:r>
                        <a:rPr lang="en-US" sz="300" b="0" i="0" u="none" strike="noStrike" dirty="0" err="1">
                          <a:solidFill>
                            <a:srgbClr val="7F7F7F"/>
                          </a:solidFill>
                          <a:effectLst/>
                          <a:latin typeface="Consolas" panose="020B0609020204030204" pitchFamily="49" charset="0"/>
                        </a:rPr>
                        <a:t>X,y,test_size</a:t>
                      </a:r>
                      <a:r>
                        <a:rPr lang="en-US" sz="300" b="0" i="0" u="none" strike="noStrike" dirty="0">
                          <a:solidFill>
                            <a:srgbClr val="7F7F7F"/>
                          </a:solidFill>
                          <a:effectLst/>
                          <a:latin typeface="Consolas" panose="020B0609020204030204" pitchFamily="49" charset="0"/>
                        </a:rPr>
                        <a:t>=0.2,random_state=10)</a:t>
                      </a:r>
                      <a:br>
                        <a:rPr lang="en-US" sz="300" b="0" i="0" u="none" strike="noStrike" dirty="0">
                          <a:solidFill>
                            <a:srgbClr val="BABABA"/>
                          </a:solidFill>
                          <a:effectLst/>
                          <a:latin typeface="Consolas" panose="020B0609020204030204" pitchFamily="49" charset="0"/>
                        </a:rPr>
                      </a:br>
                      <a:r>
                        <a:rPr lang="en-US" sz="300" b="0" i="0" u="none" strike="noStrike" dirty="0" err="1">
                          <a:solidFill>
                            <a:srgbClr val="BABABA"/>
                          </a:solidFill>
                          <a:effectLst/>
                          <a:latin typeface="Consolas" panose="020B0609020204030204" pitchFamily="49" charset="0"/>
                        </a:rPr>
                        <a:t>X_test</a:t>
                      </a:r>
                      <a:r>
                        <a:rPr lang="en-US" sz="300" b="0" i="0" u="none" strike="noStrike" dirty="0">
                          <a:solidFill>
                            <a:srgbClr val="BABABA"/>
                          </a:solidFill>
                          <a:effectLst/>
                          <a:latin typeface="Consolas" panose="020B0609020204030204" pitchFamily="49" charset="0"/>
                        </a:rPr>
                        <a:t> = </a:t>
                      </a:r>
                      <a:r>
                        <a:rPr lang="en-US" sz="300" b="0" i="0" u="none" strike="noStrike" dirty="0" err="1">
                          <a:solidFill>
                            <a:srgbClr val="BABABA"/>
                          </a:solidFill>
                          <a:effectLst/>
                          <a:latin typeface="Consolas" panose="020B0609020204030204" pitchFamily="49" charset="0"/>
                        </a:rPr>
                        <a:t>test.drop</a:t>
                      </a:r>
                      <a:r>
                        <a:rPr lang="en-US" sz="300" b="0" i="0" u="none" strike="noStrike" dirty="0">
                          <a:solidFill>
                            <a:srgbClr val="BABABA"/>
                          </a:solidFill>
                          <a:effectLst/>
                          <a:latin typeface="Consolas" panose="020B0609020204030204" pitchFamily="49" charset="0"/>
                        </a:rPr>
                        <a:t>(columns=</a:t>
                      </a:r>
                      <a:r>
                        <a:rPr lang="en-US" sz="300" b="0" i="0" u="none" strike="noStrike" dirty="0">
                          <a:solidFill>
                            <a:srgbClr val="6A8759"/>
                          </a:solidFill>
                          <a:effectLst/>
                          <a:latin typeface="Consolas" panose="020B0609020204030204" pitchFamily="49" charset="0"/>
                        </a:rPr>
                        <a:t>'</a:t>
                      </a:r>
                      <a:r>
                        <a:rPr lang="en-US" sz="300" b="0" i="0" u="none" strike="noStrike" dirty="0" err="1">
                          <a:solidFill>
                            <a:srgbClr val="6A8759"/>
                          </a:solidFill>
                          <a:effectLst/>
                          <a:latin typeface="Consolas" panose="020B0609020204030204" pitchFamily="49" charset="0"/>
                        </a:rPr>
                        <a:t>target'</a:t>
                      </a:r>
                      <a:r>
                        <a:rPr lang="en-US" sz="300" b="0" i="0" u="none" strike="noStrike" dirty="0" err="1">
                          <a:solidFill>
                            <a:srgbClr val="BABABA"/>
                          </a:solidFill>
                          <a:effectLst/>
                          <a:latin typeface="Consolas" panose="020B0609020204030204" pitchFamily="49" charset="0"/>
                        </a:rPr>
                        <a:t>,axis</a:t>
                      </a:r>
                      <a:r>
                        <a:rPr lang="en-US" sz="300" b="0" i="0" u="none" strike="noStrike" dirty="0">
                          <a:solidFill>
                            <a:srgbClr val="BABABA"/>
                          </a:solidFill>
                          <a:effectLst/>
                          <a:latin typeface="Consolas" panose="020B0609020204030204" pitchFamily="49" charset="0"/>
                        </a:rPr>
                        <a:t>=</a:t>
                      </a:r>
                      <a:r>
                        <a:rPr lang="en-US" sz="300" b="0" i="0" u="none" strike="noStrike" dirty="0">
                          <a:solidFill>
                            <a:srgbClr val="6896BA"/>
                          </a:solidFill>
                          <a:effectLst/>
                          <a:latin typeface="Consolas" panose="020B0609020204030204" pitchFamily="49" charset="0"/>
                        </a:rPr>
                        <a:t>1</a:t>
                      </a:r>
                      <a:r>
                        <a:rPr lang="en-US" sz="300" b="0" i="0" u="none" strike="noStrike" dirty="0">
                          <a:solidFill>
                            <a:srgbClr val="BABABA"/>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r>
                        <a:rPr lang="en-US" sz="300" b="0" i="0" u="none" strike="noStrike" dirty="0" err="1">
                          <a:solidFill>
                            <a:srgbClr val="BABABA"/>
                          </a:solidFill>
                          <a:effectLst/>
                          <a:latin typeface="Consolas" panose="020B0609020204030204" pitchFamily="49" charset="0"/>
                        </a:rPr>
                        <a:t>y_test</a:t>
                      </a:r>
                      <a:r>
                        <a:rPr lang="en-US" sz="300" b="0" i="0" u="none" strike="noStrike" dirty="0">
                          <a:solidFill>
                            <a:srgbClr val="BABABA"/>
                          </a:solidFill>
                          <a:effectLst/>
                          <a:latin typeface="Consolas" panose="020B0609020204030204" pitchFamily="49" charset="0"/>
                        </a:rPr>
                        <a:t> = </a:t>
                      </a:r>
                      <a:r>
                        <a:rPr lang="en-US" sz="300" b="0" i="0" u="none" strike="noStrike" dirty="0" err="1">
                          <a:solidFill>
                            <a:srgbClr val="BABABA"/>
                          </a:solidFill>
                          <a:effectLst/>
                          <a:latin typeface="Consolas" panose="020B0609020204030204" pitchFamily="49" charset="0"/>
                        </a:rPr>
                        <a:t>test.target</a:t>
                      </a:r>
                      <a:br>
                        <a:rPr lang="en-US" sz="300" b="0" i="0" u="none" strike="noStrike" dirty="0">
                          <a:solidFill>
                            <a:srgbClr val="BABABA"/>
                          </a:solidFill>
                          <a:effectLst/>
                          <a:latin typeface="Consolas" panose="020B0609020204030204" pitchFamily="49" charset="0"/>
                        </a:rPr>
                      </a:br>
                      <a:r>
                        <a:rPr lang="en-US" sz="300" b="0" i="0" u="none" strike="noStrike" dirty="0">
                          <a:solidFill>
                            <a:srgbClr val="7F7F7F"/>
                          </a:solidFill>
                          <a:effectLst/>
                          <a:latin typeface="Consolas" panose="020B0609020204030204" pitchFamily="49" charset="0"/>
                        </a:rPr>
                        <a:t>#</a:t>
                      </a:r>
                      <a:r>
                        <a:rPr lang="en-US" sz="300" b="0" i="0" u="none" strike="noStrike" dirty="0" err="1">
                          <a:solidFill>
                            <a:srgbClr val="7F7F7F"/>
                          </a:solidFill>
                          <a:effectLst/>
                          <a:latin typeface="Consolas" panose="020B0609020204030204" pitchFamily="49" charset="0"/>
                        </a:rPr>
                        <a:t>train.head</a:t>
                      </a:r>
                      <a:r>
                        <a:rPr lang="en-US" sz="300" b="0" i="0" u="none" strike="noStrike" dirty="0">
                          <a:solidFill>
                            <a:srgbClr val="7F7F7F"/>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br>
                        <a:rPr lang="en-US" sz="300" b="0" i="0" u="none" strike="noStrike" dirty="0">
                          <a:solidFill>
                            <a:srgbClr val="BABABA"/>
                          </a:solidFill>
                          <a:effectLst/>
                          <a:latin typeface="Consolas" panose="020B0609020204030204" pitchFamily="49" charset="0"/>
                        </a:rPr>
                      </a:br>
                      <a:r>
                        <a:rPr lang="en-US" sz="300" b="0" i="0" u="none" strike="noStrike" dirty="0">
                          <a:solidFill>
                            <a:srgbClr val="7F7F7F"/>
                          </a:solidFill>
                          <a:effectLst/>
                          <a:latin typeface="Consolas" panose="020B0609020204030204" pitchFamily="49" charset="0"/>
                        </a:rPr>
                        <a:t>#</a:t>
                      </a:r>
                      <a:r>
                        <a:rPr lang="en-US" sz="300" b="0" i="0" u="none" strike="noStrike" dirty="0" err="1">
                          <a:solidFill>
                            <a:srgbClr val="7F7F7F"/>
                          </a:solidFill>
                          <a:effectLst/>
                          <a:latin typeface="Consolas" panose="020B0609020204030204" pitchFamily="49" charset="0"/>
                        </a:rPr>
                        <a:t>X_train.shape</a:t>
                      </a:r>
                      <a:br>
                        <a:rPr lang="en-US" sz="300" b="0" i="0" u="none" strike="noStrike" dirty="0">
                          <a:solidFill>
                            <a:srgbClr val="BABABA"/>
                          </a:solidFill>
                          <a:effectLst/>
                          <a:latin typeface="Consolas" panose="020B0609020204030204" pitchFamily="49" charset="0"/>
                        </a:rPr>
                      </a:br>
                      <a:br>
                        <a:rPr lang="en-US" sz="300" b="0" i="0" u="none" strike="noStrike" dirty="0">
                          <a:solidFill>
                            <a:srgbClr val="BABABA"/>
                          </a:solidFill>
                          <a:effectLst/>
                          <a:latin typeface="Consolas" panose="020B0609020204030204" pitchFamily="49" charset="0"/>
                        </a:rPr>
                      </a:br>
                      <a:r>
                        <a:rPr lang="en-US" sz="300" b="0" i="0" u="none" strike="noStrike" dirty="0">
                          <a:solidFill>
                            <a:srgbClr val="7F7F7F"/>
                          </a:solidFill>
                          <a:effectLst/>
                          <a:latin typeface="Consolas" panose="020B0609020204030204" pitchFamily="49" charset="0"/>
                        </a:rPr>
                        <a:t>#size of parameters</a:t>
                      </a:r>
                      <a:br>
                        <a:rPr lang="en-US" sz="300" b="0" i="0" u="none" strike="noStrike" dirty="0">
                          <a:solidFill>
                            <a:srgbClr val="BABABA"/>
                          </a:solidFill>
                          <a:effectLst/>
                          <a:latin typeface="Consolas" panose="020B0609020204030204" pitchFamily="49" charset="0"/>
                        </a:rPr>
                      </a:br>
                      <a:r>
                        <a:rPr lang="en-US" sz="300" b="0" i="0" u="none" strike="noStrike" dirty="0">
                          <a:solidFill>
                            <a:srgbClr val="6A8759"/>
                          </a:solidFill>
                          <a:effectLst/>
                          <a:latin typeface="Consolas" panose="020B0609020204030204" pitchFamily="49" charset="0"/>
                        </a:rPr>
                        <a:t>'''</a:t>
                      </a:r>
                      <a:br>
                        <a:rPr lang="en-US" sz="300" b="0" i="0" u="none" strike="noStrike" dirty="0">
                          <a:solidFill>
                            <a:srgbClr val="6A8759"/>
                          </a:solidFill>
                          <a:effectLst/>
                          <a:latin typeface="Consolas" panose="020B0609020204030204" pitchFamily="49" charset="0"/>
                        </a:rPr>
                      </a:br>
                      <a:r>
                        <a:rPr lang="en-US" sz="300" b="0" i="0" u="none" strike="noStrike" dirty="0" err="1">
                          <a:solidFill>
                            <a:srgbClr val="6A8759"/>
                          </a:solidFill>
                          <a:effectLst/>
                          <a:latin typeface="Consolas" panose="020B0609020204030204" pitchFamily="49" charset="0"/>
                        </a:rPr>
                        <a:t>batch_size</a:t>
                      </a:r>
                      <a:r>
                        <a:rPr lang="en-US" sz="300" b="0" i="0" u="none" strike="noStrike" dirty="0">
                          <a:solidFill>
                            <a:srgbClr val="6A8759"/>
                          </a:solidFill>
                          <a:effectLst/>
                          <a:latin typeface="Consolas" panose="020B0609020204030204" pitchFamily="49" charset="0"/>
                        </a:rPr>
                        <a:t> = 128</a:t>
                      </a:r>
                      <a:br>
                        <a:rPr lang="en-US" sz="300" b="0" i="0" u="none" strike="noStrike" dirty="0">
                          <a:solidFill>
                            <a:srgbClr val="6A8759"/>
                          </a:solidFill>
                          <a:effectLst/>
                          <a:latin typeface="Consolas" panose="020B0609020204030204" pitchFamily="49" charset="0"/>
                        </a:rPr>
                      </a:br>
                      <a:r>
                        <a:rPr lang="en-US" sz="300" b="0" i="0" u="none" strike="noStrike" dirty="0" err="1">
                          <a:solidFill>
                            <a:srgbClr val="6A8759"/>
                          </a:solidFill>
                          <a:effectLst/>
                          <a:latin typeface="Consolas" panose="020B0609020204030204" pitchFamily="49" charset="0"/>
                        </a:rPr>
                        <a:t>num_classes</a:t>
                      </a:r>
                      <a:r>
                        <a:rPr lang="en-US" sz="300" b="0" i="0" u="none" strike="noStrike" dirty="0">
                          <a:solidFill>
                            <a:srgbClr val="6A8759"/>
                          </a:solidFill>
                          <a:effectLst/>
                          <a:latin typeface="Consolas" panose="020B0609020204030204" pitchFamily="49" charset="0"/>
                        </a:rPr>
                        <a:t> = 1</a:t>
                      </a:r>
                      <a:br>
                        <a:rPr lang="en-US" sz="300" b="0" i="0" u="none" strike="noStrike" dirty="0">
                          <a:solidFill>
                            <a:srgbClr val="6A8759"/>
                          </a:solidFill>
                          <a:effectLst/>
                          <a:latin typeface="Consolas" panose="020B0609020204030204" pitchFamily="49" charset="0"/>
                        </a:rPr>
                      </a:br>
                      <a:r>
                        <a:rPr lang="en-US" sz="300" b="0" i="0" u="none" strike="noStrike" dirty="0">
                          <a:solidFill>
                            <a:srgbClr val="6A8759"/>
                          </a:solidFill>
                          <a:effectLst/>
                          <a:latin typeface="Consolas" panose="020B0609020204030204" pitchFamily="49" charset="0"/>
                        </a:rPr>
                        <a:t>epochs = 5</a:t>
                      </a:r>
                      <a:br>
                        <a:rPr lang="en-US" sz="300" b="0" i="0" u="none" strike="noStrike" dirty="0">
                          <a:solidFill>
                            <a:srgbClr val="6A8759"/>
                          </a:solidFill>
                          <a:effectLst/>
                          <a:latin typeface="Consolas" panose="020B0609020204030204" pitchFamily="49" charset="0"/>
                        </a:rPr>
                      </a:br>
                      <a:r>
                        <a:rPr lang="en-US" sz="300" b="0" i="0" u="none" strike="noStrike" dirty="0" err="1">
                          <a:solidFill>
                            <a:srgbClr val="6A8759"/>
                          </a:solidFill>
                          <a:effectLst/>
                          <a:latin typeface="Consolas" panose="020B0609020204030204" pitchFamily="49" charset="0"/>
                        </a:rPr>
                        <a:t>filter_size</a:t>
                      </a:r>
                      <a:r>
                        <a:rPr lang="en-US" sz="300" b="0" i="0" u="none" strike="noStrike" dirty="0">
                          <a:solidFill>
                            <a:srgbClr val="6A8759"/>
                          </a:solidFill>
                          <a:effectLst/>
                          <a:latin typeface="Consolas" panose="020B0609020204030204" pitchFamily="49" charset="0"/>
                        </a:rPr>
                        <a:t>=1</a:t>
                      </a:r>
                      <a:br>
                        <a:rPr lang="en-US" sz="300" b="0" i="0" u="none" strike="noStrike" dirty="0">
                          <a:solidFill>
                            <a:srgbClr val="6A8759"/>
                          </a:solidFill>
                          <a:effectLst/>
                          <a:latin typeface="Consolas" panose="020B0609020204030204" pitchFamily="49" charset="0"/>
                        </a:rPr>
                      </a:br>
                      <a:r>
                        <a:rPr lang="en-US" sz="300" b="0" i="0" u="none" strike="noStrike" dirty="0">
                          <a:solidFill>
                            <a:srgbClr val="6A8759"/>
                          </a:solidFill>
                          <a:effectLst/>
                          <a:latin typeface="Consolas" panose="020B0609020204030204" pitchFamily="49" charset="0"/>
                        </a:rPr>
                        <a:t>#noise = 1</a:t>
                      </a:r>
                      <a:br>
                        <a:rPr lang="en-US" sz="300" b="0" i="0" u="none" strike="noStrike" dirty="0">
                          <a:solidFill>
                            <a:srgbClr val="6A8759"/>
                          </a:solidFill>
                          <a:effectLst/>
                          <a:latin typeface="Consolas" panose="020B0609020204030204" pitchFamily="49" charset="0"/>
                        </a:rPr>
                      </a:br>
                      <a:r>
                        <a:rPr lang="en-US" sz="300" b="0" i="0" u="none" strike="noStrike" dirty="0" err="1">
                          <a:solidFill>
                            <a:srgbClr val="6A8759"/>
                          </a:solidFill>
                          <a:effectLst/>
                          <a:latin typeface="Consolas" panose="020B0609020204030204" pitchFamily="49" charset="0"/>
                        </a:rPr>
                        <a:t>droprate</a:t>
                      </a:r>
                      <a:r>
                        <a:rPr lang="en-US" sz="300" b="0" i="0" u="none" strike="noStrike" dirty="0">
                          <a:solidFill>
                            <a:srgbClr val="6A8759"/>
                          </a:solidFill>
                          <a:effectLst/>
                          <a:latin typeface="Consolas" panose="020B0609020204030204" pitchFamily="49" charset="0"/>
                        </a:rPr>
                        <a:t>=0.50</a:t>
                      </a:r>
                      <a:br>
                        <a:rPr lang="en-US" sz="300" b="0" i="0" u="none" strike="noStrike" dirty="0">
                          <a:solidFill>
                            <a:srgbClr val="6A8759"/>
                          </a:solidFill>
                          <a:effectLst/>
                          <a:latin typeface="Consolas" panose="020B0609020204030204" pitchFamily="49" charset="0"/>
                        </a:rPr>
                      </a:br>
                      <a:r>
                        <a:rPr lang="en-US" sz="300" b="0" i="0" u="none" strike="noStrike" dirty="0">
                          <a:solidFill>
                            <a:srgbClr val="6A8759"/>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br>
                        <a:rPr lang="en-US" sz="300" b="0" i="0" u="none" strike="noStrike" dirty="0">
                          <a:solidFill>
                            <a:srgbClr val="BABABA"/>
                          </a:solidFill>
                          <a:effectLst/>
                          <a:latin typeface="Consolas" panose="020B0609020204030204" pitchFamily="49" charset="0"/>
                        </a:rPr>
                      </a:br>
                      <a:r>
                        <a:rPr lang="en-US" sz="300" b="0" i="0" u="none" strike="noStrike" dirty="0">
                          <a:solidFill>
                            <a:srgbClr val="7F7F7F"/>
                          </a:solidFill>
                          <a:effectLst/>
                          <a:latin typeface="Consolas" panose="020B0609020204030204" pitchFamily="49" charset="0"/>
                        </a:rPr>
                        <a:t>#</a:t>
                      </a:r>
                      <a:r>
                        <a:rPr lang="en-US" sz="300" b="0" i="0" u="none" strike="noStrike" dirty="0" err="1">
                          <a:solidFill>
                            <a:srgbClr val="7F7F7F"/>
                          </a:solidFill>
                          <a:effectLst/>
                          <a:latin typeface="Consolas" panose="020B0609020204030204" pitchFamily="49" charset="0"/>
                        </a:rPr>
                        <a:t>y_train</a:t>
                      </a:r>
                      <a:r>
                        <a:rPr lang="en-US" sz="300" b="0" i="0" u="none" strike="noStrike" dirty="0">
                          <a:solidFill>
                            <a:srgbClr val="7F7F7F"/>
                          </a:solidFill>
                          <a:effectLst/>
                          <a:latin typeface="Consolas" panose="020B0609020204030204" pitchFamily="49" charset="0"/>
                        </a:rPr>
                        <a:t> = </a:t>
                      </a:r>
                      <a:r>
                        <a:rPr lang="en-US" sz="300" b="0" i="0" u="none" strike="noStrike" dirty="0" err="1">
                          <a:solidFill>
                            <a:srgbClr val="7F7F7F"/>
                          </a:solidFill>
                          <a:effectLst/>
                          <a:latin typeface="Consolas" panose="020B0609020204030204" pitchFamily="49" charset="0"/>
                        </a:rPr>
                        <a:t>np.array</a:t>
                      </a:r>
                      <a:r>
                        <a:rPr lang="en-US" sz="300" b="0" i="0" u="none" strike="noStrike" dirty="0">
                          <a:solidFill>
                            <a:srgbClr val="7F7F7F"/>
                          </a:solidFill>
                          <a:effectLst/>
                          <a:latin typeface="Consolas" panose="020B0609020204030204" pitchFamily="49" charset="0"/>
                        </a:rPr>
                        <a:t>(</a:t>
                      </a:r>
                      <a:r>
                        <a:rPr lang="en-US" sz="300" b="0" i="0" u="none" strike="noStrike" dirty="0" err="1">
                          <a:solidFill>
                            <a:srgbClr val="7F7F7F"/>
                          </a:solidFill>
                          <a:effectLst/>
                          <a:latin typeface="Consolas" panose="020B0609020204030204" pitchFamily="49" charset="0"/>
                        </a:rPr>
                        <a:t>y_train</a:t>
                      </a:r>
                      <a:r>
                        <a:rPr lang="en-US" sz="300" b="0" i="0" u="none" strike="noStrike" dirty="0">
                          <a:solidFill>
                            <a:srgbClr val="7F7F7F"/>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r>
                        <a:rPr lang="en-US" sz="300" b="0" i="0" u="none" strike="noStrike" dirty="0" err="1">
                          <a:solidFill>
                            <a:srgbClr val="BABABA"/>
                          </a:solidFill>
                          <a:effectLst/>
                          <a:latin typeface="Consolas" panose="020B0609020204030204" pitchFamily="49" charset="0"/>
                        </a:rPr>
                        <a:t>y_test</a:t>
                      </a:r>
                      <a:r>
                        <a:rPr lang="en-US" sz="300" b="0" i="0" u="none" strike="noStrike" dirty="0">
                          <a:solidFill>
                            <a:srgbClr val="BABABA"/>
                          </a:solidFill>
                          <a:effectLst/>
                          <a:latin typeface="Consolas" panose="020B0609020204030204" pitchFamily="49" charset="0"/>
                        </a:rPr>
                        <a:t> = </a:t>
                      </a:r>
                      <a:r>
                        <a:rPr lang="en-US" sz="300" b="0" i="0" u="none" strike="noStrike" dirty="0" err="1">
                          <a:solidFill>
                            <a:srgbClr val="BABABA"/>
                          </a:solidFill>
                          <a:effectLst/>
                          <a:latin typeface="Consolas" panose="020B0609020204030204" pitchFamily="49" charset="0"/>
                        </a:rPr>
                        <a:t>np.array</a:t>
                      </a:r>
                      <a:r>
                        <a:rPr lang="en-US" sz="300" b="0" i="0" u="none" strike="noStrike" dirty="0">
                          <a:solidFill>
                            <a:srgbClr val="BABABA"/>
                          </a:solidFill>
                          <a:effectLst/>
                          <a:latin typeface="Consolas" panose="020B0609020204030204" pitchFamily="49" charset="0"/>
                        </a:rPr>
                        <a:t>(</a:t>
                      </a:r>
                      <a:r>
                        <a:rPr lang="en-US" sz="300" b="0" i="0" u="none" strike="noStrike" dirty="0" err="1">
                          <a:solidFill>
                            <a:srgbClr val="BABABA"/>
                          </a:solidFill>
                          <a:effectLst/>
                          <a:latin typeface="Consolas" panose="020B0609020204030204" pitchFamily="49" charset="0"/>
                        </a:rPr>
                        <a:t>y_test</a:t>
                      </a:r>
                      <a:r>
                        <a:rPr lang="en-US" sz="300" b="0" i="0" u="none" strike="noStrike" dirty="0">
                          <a:solidFill>
                            <a:srgbClr val="BABABA"/>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r>
                        <a:rPr lang="en-US" sz="300" b="0" i="0" u="none" strike="noStrike" dirty="0">
                          <a:solidFill>
                            <a:srgbClr val="7F7F7F"/>
                          </a:solidFill>
                          <a:effectLst/>
                          <a:latin typeface="Consolas" panose="020B0609020204030204" pitchFamily="49" charset="0"/>
                        </a:rPr>
                        <a:t>#</a:t>
                      </a:r>
                      <a:r>
                        <a:rPr lang="en-US" sz="300" b="0" i="0" u="none" strike="noStrike" dirty="0" err="1">
                          <a:solidFill>
                            <a:srgbClr val="7F7F7F"/>
                          </a:solidFill>
                          <a:effectLst/>
                          <a:latin typeface="Consolas" panose="020B0609020204030204" pitchFamily="49" charset="0"/>
                        </a:rPr>
                        <a:t>X_train</a:t>
                      </a:r>
                      <a:r>
                        <a:rPr lang="en-US" sz="300" b="0" i="0" u="none" strike="noStrike" dirty="0">
                          <a:solidFill>
                            <a:srgbClr val="7F7F7F"/>
                          </a:solidFill>
                          <a:effectLst/>
                          <a:latin typeface="Consolas" panose="020B0609020204030204" pitchFamily="49" charset="0"/>
                        </a:rPr>
                        <a:t> = </a:t>
                      </a:r>
                      <a:r>
                        <a:rPr lang="en-US" sz="300" b="0" i="0" u="none" strike="noStrike" dirty="0" err="1">
                          <a:solidFill>
                            <a:srgbClr val="7F7F7F"/>
                          </a:solidFill>
                          <a:effectLst/>
                          <a:latin typeface="Consolas" panose="020B0609020204030204" pitchFamily="49" charset="0"/>
                        </a:rPr>
                        <a:t>np.array</a:t>
                      </a:r>
                      <a:r>
                        <a:rPr lang="en-US" sz="300" b="0" i="0" u="none" strike="noStrike" dirty="0">
                          <a:solidFill>
                            <a:srgbClr val="7F7F7F"/>
                          </a:solidFill>
                          <a:effectLst/>
                          <a:latin typeface="Consolas" panose="020B0609020204030204" pitchFamily="49" charset="0"/>
                        </a:rPr>
                        <a:t>(</a:t>
                      </a:r>
                      <a:r>
                        <a:rPr lang="en-US" sz="300" b="0" i="0" u="none" strike="noStrike" dirty="0" err="1">
                          <a:solidFill>
                            <a:srgbClr val="7F7F7F"/>
                          </a:solidFill>
                          <a:effectLst/>
                          <a:latin typeface="Consolas" panose="020B0609020204030204" pitchFamily="49" charset="0"/>
                        </a:rPr>
                        <a:t>X_train</a:t>
                      </a:r>
                      <a:r>
                        <a:rPr lang="en-US" sz="300" b="0" i="0" u="none" strike="noStrike" dirty="0">
                          <a:solidFill>
                            <a:srgbClr val="7F7F7F"/>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r>
                        <a:rPr lang="en-US" sz="300" b="0" i="0" u="none" strike="noStrike" dirty="0" err="1">
                          <a:solidFill>
                            <a:srgbClr val="BABABA"/>
                          </a:solidFill>
                          <a:effectLst/>
                          <a:latin typeface="Consolas" panose="020B0609020204030204" pitchFamily="49" charset="0"/>
                        </a:rPr>
                        <a:t>X_test</a:t>
                      </a:r>
                      <a:r>
                        <a:rPr lang="en-US" sz="300" b="0" i="0" u="none" strike="noStrike" dirty="0">
                          <a:solidFill>
                            <a:srgbClr val="BABABA"/>
                          </a:solidFill>
                          <a:effectLst/>
                          <a:latin typeface="Consolas" panose="020B0609020204030204" pitchFamily="49" charset="0"/>
                        </a:rPr>
                        <a:t> = </a:t>
                      </a:r>
                      <a:r>
                        <a:rPr lang="en-US" sz="300" b="0" i="0" u="none" strike="noStrike" dirty="0" err="1">
                          <a:solidFill>
                            <a:srgbClr val="BABABA"/>
                          </a:solidFill>
                          <a:effectLst/>
                          <a:latin typeface="Consolas" panose="020B0609020204030204" pitchFamily="49" charset="0"/>
                        </a:rPr>
                        <a:t>np.array</a:t>
                      </a:r>
                      <a:r>
                        <a:rPr lang="en-US" sz="300" b="0" i="0" u="none" strike="noStrike" dirty="0">
                          <a:solidFill>
                            <a:srgbClr val="BABABA"/>
                          </a:solidFill>
                          <a:effectLst/>
                          <a:latin typeface="Consolas" panose="020B0609020204030204" pitchFamily="49" charset="0"/>
                        </a:rPr>
                        <a:t>(</a:t>
                      </a:r>
                      <a:r>
                        <a:rPr lang="en-US" sz="300" b="0" i="0" u="none" strike="noStrike" dirty="0" err="1">
                          <a:solidFill>
                            <a:srgbClr val="BABABA"/>
                          </a:solidFill>
                          <a:effectLst/>
                          <a:latin typeface="Consolas" panose="020B0609020204030204" pitchFamily="49" charset="0"/>
                        </a:rPr>
                        <a:t>X_test</a:t>
                      </a:r>
                      <a:r>
                        <a:rPr lang="en-US" sz="300" b="0" i="0" u="none" strike="noStrike" dirty="0">
                          <a:solidFill>
                            <a:srgbClr val="BABABA"/>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br>
                        <a:rPr lang="en-US" sz="300" b="0" i="0" u="none" strike="noStrike" dirty="0">
                          <a:solidFill>
                            <a:srgbClr val="BABABA"/>
                          </a:solidFill>
                          <a:effectLst/>
                          <a:latin typeface="Consolas" panose="020B0609020204030204" pitchFamily="49" charset="0"/>
                        </a:rPr>
                      </a:br>
                      <a:r>
                        <a:rPr lang="en-US" sz="300" b="0" i="0" u="none" strike="noStrike" dirty="0">
                          <a:solidFill>
                            <a:srgbClr val="7F7F7F"/>
                          </a:solidFill>
                          <a:effectLst/>
                          <a:latin typeface="Consolas" panose="020B0609020204030204" pitchFamily="49" charset="0"/>
                        </a:rPr>
                        <a:t>#reshape data</a:t>
                      </a:r>
                      <a:br>
                        <a:rPr lang="en-US" sz="300" b="0" i="0" u="none" strike="noStrike" dirty="0">
                          <a:solidFill>
                            <a:srgbClr val="BABABA"/>
                          </a:solidFill>
                          <a:effectLst/>
                          <a:latin typeface="Consolas" panose="020B0609020204030204" pitchFamily="49" charset="0"/>
                        </a:rPr>
                      </a:br>
                      <a:r>
                        <a:rPr lang="en-US" sz="300" b="0" i="0" u="none" strike="noStrike" dirty="0">
                          <a:solidFill>
                            <a:srgbClr val="7F7F7F"/>
                          </a:solidFill>
                          <a:effectLst/>
                          <a:latin typeface="Consolas" panose="020B0609020204030204" pitchFamily="49" charset="0"/>
                        </a:rPr>
                        <a:t>#</a:t>
                      </a:r>
                      <a:r>
                        <a:rPr lang="en-US" sz="300" b="0" i="0" u="none" strike="noStrike" dirty="0" err="1">
                          <a:solidFill>
                            <a:srgbClr val="7F7F7F"/>
                          </a:solidFill>
                          <a:effectLst/>
                          <a:latin typeface="Consolas" panose="020B0609020204030204" pitchFamily="49" charset="0"/>
                        </a:rPr>
                        <a:t>X_train</a:t>
                      </a:r>
                      <a:r>
                        <a:rPr lang="en-US" sz="300" b="0" i="0" u="none" strike="noStrike" dirty="0">
                          <a:solidFill>
                            <a:srgbClr val="7F7F7F"/>
                          </a:solidFill>
                          <a:effectLst/>
                          <a:latin typeface="Consolas" panose="020B0609020204030204" pitchFamily="49" charset="0"/>
                        </a:rPr>
                        <a:t> = </a:t>
                      </a:r>
                      <a:r>
                        <a:rPr lang="en-US" sz="300" b="0" i="0" u="none" strike="noStrike" dirty="0" err="1">
                          <a:solidFill>
                            <a:srgbClr val="7F7F7F"/>
                          </a:solidFill>
                          <a:effectLst/>
                          <a:latin typeface="Consolas" panose="020B0609020204030204" pitchFamily="49" charset="0"/>
                        </a:rPr>
                        <a:t>np.reshape</a:t>
                      </a:r>
                      <a:r>
                        <a:rPr lang="en-US" sz="300" b="0" i="0" u="none" strike="noStrike" dirty="0">
                          <a:solidFill>
                            <a:srgbClr val="7F7F7F"/>
                          </a:solidFill>
                          <a:effectLst/>
                          <a:latin typeface="Consolas" panose="020B0609020204030204" pitchFamily="49" charset="0"/>
                        </a:rPr>
                        <a:t>(</a:t>
                      </a:r>
                      <a:r>
                        <a:rPr lang="en-US" sz="300" b="0" i="0" u="none" strike="noStrike" dirty="0" err="1">
                          <a:solidFill>
                            <a:srgbClr val="7F7F7F"/>
                          </a:solidFill>
                          <a:effectLst/>
                          <a:latin typeface="Consolas" panose="020B0609020204030204" pitchFamily="49" charset="0"/>
                        </a:rPr>
                        <a:t>X_train</a:t>
                      </a:r>
                      <a:r>
                        <a:rPr lang="en-US" sz="300" b="0" i="0" u="none" strike="noStrike" dirty="0">
                          <a:solidFill>
                            <a:srgbClr val="7F7F7F"/>
                          </a:solidFill>
                          <a:effectLst/>
                          <a:latin typeface="Consolas" panose="020B0609020204030204" pitchFamily="49" charset="0"/>
                        </a:rPr>
                        <a:t>, (</a:t>
                      </a:r>
                      <a:r>
                        <a:rPr lang="en-US" sz="300" b="0" i="0" u="none" strike="noStrike" dirty="0" err="1">
                          <a:solidFill>
                            <a:srgbClr val="7F7F7F"/>
                          </a:solidFill>
                          <a:effectLst/>
                          <a:latin typeface="Consolas" panose="020B0609020204030204" pitchFamily="49" charset="0"/>
                        </a:rPr>
                        <a:t>X_train.shape</a:t>
                      </a:r>
                      <a:r>
                        <a:rPr lang="en-US" sz="300" b="0" i="0" u="none" strike="noStrike" dirty="0">
                          <a:solidFill>
                            <a:srgbClr val="7F7F7F"/>
                          </a:solidFill>
                          <a:effectLst/>
                          <a:latin typeface="Consolas" panose="020B0609020204030204" pitchFamily="49" charset="0"/>
                        </a:rPr>
                        <a:t>[0], </a:t>
                      </a:r>
                      <a:r>
                        <a:rPr lang="en-US" sz="300" b="0" i="0" u="none" strike="noStrike" dirty="0" err="1">
                          <a:solidFill>
                            <a:srgbClr val="7F7F7F"/>
                          </a:solidFill>
                          <a:effectLst/>
                          <a:latin typeface="Consolas" panose="020B0609020204030204" pitchFamily="49" charset="0"/>
                        </a:rPr>
                        <a:t>X_train.shape</a:t>
                      </a:r>
                      <a:r>
                        <a:rPr lang="en-US" sz="300" b="0" i="0" u="none" strike="noStrike" dirty="0">
                          <a:solidFill>
                            <a:srgbClr val="7F7F7F"/>
                          </a:solidFill>
                          <a:effectLst/>
                          <a:latin typeface="Consolas" panose="020B0609020204030204" pitchFamily="49" charset="0"/>
                        </a:rPr>
                        <a:t>[1], 1))</a:t>
                      </a:r>
                      <a:br>
                        <a:rPr lang="en-US" sz="300" b="0" i="0" u="none" strike="noStrike" dirty="0">
                          <a:solidFill>
                            <a:srgbClr val="BABABA"/>
                          </a:solidFill>
                          <a:effectLst/>
                          <a:latin typeface="Consolas" panose="020B0609020204030204" pitchFamily="49" charset="0"/>
                        </a:rPr>
                      </a:br>
                      <a:r>
                        <a:rPr lang="en-US" sz="300" b="0" i="0" u="none" strike="noStrike" dirty="0" err="1">
                          <a:solidFill>
                            <a:srgbClr val="BABABA"/>
                          </a:solidFill>
                          <a:effectLst/>
                          <a:latin typeface="Consolas" panose="020B0609020204030204" pitchFamily="49" charset="0"/>
                        </a:rPr>
                        <a:t>X_test</a:t>
                      </a:r>
                      <a:r>
                        <a:rPr lang="en-US" sz="300" b="0" i="0" u="none" strike="noStrike" dirty="0">
                          <a:solidFill>
                            <a:srgbClr val="BABABA"/>
                          </a:solidFill>
                          <a:effectLst/>
                          <a:latin typeface="Consolas" panose="020B0609020204030204" pitchFamily="49" charset="0"/>
                        </a:rPr>
                        <a:t> = </a:t>
                      </a:r>
                      <a:r>
                        <a:rPr lang="en-US" sz="300" b="0" i="0" u="none" strike="noStrike" dirty="0" err="1">
                          <a:solidFill>
                            <a:srgbClr val="BABABA"/>
                          </a:solidFill>
                          <a:effectLst/>
                          <a:latin typeface="Consolas" panose="020B0609020204030204" pitchFamily="49" charset="0"/>
                        </a:rPr>
                        <a:t>np.reshape</a:t>
                      </a:r>
                      <a:r>
                        <a:rPr lang="en-US" sz="300" b="0" i="0" u="none" strike="noStrike" dirty="0">
                          <a:solidFill>
                            <a:srgbClr val="BABABA"/>
                          </a:solidFill>
                          <a:effectLst/>
                          <a:latin typeface="Consolas" panose="020B0609020204030204" pitchFamily="49" charset="0"/>
                        </a:rPr>
                        <a:t>(</a:t>
                      </a:r>
                      <a:r>
                        <a:rPr lang="en-US" sz="300" b="0" i="0" u="none" strike="noStrike" dirty="0" err="1">
                          <a:solidFill>
                            <a:srgbClr val="BABABA"/>
                          </a:solidFill>
                          <a:effectLst/>
                          <a:latin typeface="Consolas" panose="020B0609020204030204" pitchFamily="49" charset="0"/>
                        </a:rPr>
                        <a:t>X_test</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X_test.shape</a:t>
                      </a:r>
                      <a:r>
                        <a:rPr lang="en-US" sz="300" b="0" i="0" u="none" strike="noStrike" dirty="0">
                          <a:solidFill>
                            <a:srgbClr val="BABABA"/>
                          </a:solidFill>
                          <a:effectLst/>
                          <a:latin typeface="Consolas" panose="020B0609020204030204" pitchFamily="49" charset="0"/>
                        </a:rPr>
                        <a:t>[</a:t>
                      </a:r>
                      <a:r>
                        <a:rPr lang="en-US" sz="300" b="0" i="0" u="none" strike="noStrike" dirty="0">
                          <a:solidFill>
                            <a:srgbClr val="6896BA"/>
                          </a:solidFill>
                          <a:effectLst/>
                          <a:latin typeface="Consolas" panose="020B0609020204030204" pitchFamily="49" charset="0"/>
                        </a:rPr>
                        <a:t>0</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X_test.shape</a:t>
                      </a:r>
                      <a:r>
                        <a:rPr lang="en-US" sz="300" b="0" i="0" u="none" strike="noStrike" dirty="0">
                          <a:solidFill>
                            <a:srgbClr val="BABABA"/>
                          </a:solidFill>
                          <a:effectLst/>
                          <a:latin typeface="Consolas" panose="020B0609020204030204" pitchFamily="49" charset="0"/>
                        </a:rPr>
                        <a:t>[</a:t>
                      </a:r>
                      <a:r>
                        <a:rPr lang="en-US" sz="300" b="0" i="0" u="none" strike="noStrike" dirty="0">
                          <a:solidFill>
                            <a:srgbClr val="6896BA"/>
                          </a:solidFill>
                          <a:effectLst/>
                          <a:latin typeface="Consolas" panose="020B0609020204030204" pitchFamily="49" charset="0"/>
                        </a:rPr>
                        <a:t>1</a:t>
                      </a:r>
                      <a:r>
                        <a:rPr lang="en-US" sz="300" b="0" i="0" u="none" strike="noStrike" dirty="0">
                          <a:solidFill>
                            <a:srgbClr val="BABABA"/>
                          </a:solidFill>
                          <a:effectLst/>
                          <a:latin typeface="Consolas" panose="020B0609020204030204" pitchFamily="49" charset="0"/>
                        </a:rPr>
                        <a:t>], </a:t>
                      </a:r>
                      <a:r>
                        <a:rPr lang="en-US" sz="300" b="0" i="0" u="none" strike="noStrike" dirty="0">
                          <a:solidFill>
                            <a:srgbClr val="6896BA"/>
                          </a:solidFill>
                          <a:effectLst/>
                          <a:latin typeface="Consolas" panose="020B0609020204030204" pitchFamily="49" charset="0"/>
                        </a:rPr>
                        <a:t>1</a:t>
                      </a:r>
                      <a:r>
                        <a:rPr lang="en-US" sz="300" b="0" i="0" u="none" strike="noStrike" dirty="0">
                          <a:solidFill>
                            <a:srgbClr val="BABABA"/>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br>
                        <a:rPr lang="en-US" sz="300" b="0" i="0" u="none" strike="noStrike" dirty="0">
                          <a:solidFill>
                            <a:srgbClr val="BABABA"/>
                          </a:solidFill>
                          <a:effectLst/>
                          <a:latin typeface="Consolas" panose="020B0609020204030204" pitchFamily="49" charset="0"/>
                        </a:rPr>
                      </a:br>
                      <a:r>
                        <a:rPr lang="en-US" sz="300" b="0" i="0" u="none" strike="noStrike" dirty="0">
                          <a:solidFill>
                            <a:srgbClr val="7F7F7F"/>
                          </a:solidFill>
                          <a:effectLst/>
                          <a:latin typeface="Consolas" panose="020B0609020204030204" pitchFamily="49" charset="0"/>
                        </a:rPr>
                        <a:t>#print('train shape after reshape: {}'.format(</a:t>
                      </a:r>
                      <a:r>
                        <a:rPr lang="en-US" sz="300" b="0" i="0" u="none" strike="noStrike" dirty="0" err="1">
                          <a:solidFill>
                            <a:srgbClr val="7F7F7F"/>
                          </a:solidFill>
                          <a:effectLst/>
                          <a:latin typeface="Consolas" panose="020B0609020204030204" pitchFamily="49" charset="0"/>
                        </a:rPr>
                        <a:t>X_train.shape</a:t>
                      </a:r>
                      <a:r>
                        <a:rPr lang="en-US" sz="300" b="0" i="0" u="none" strike="noStrike" dirty="0">
                          <a:solidFill>
                            <a:srgbClr val="7F7F7F"/>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print(</a:t>
                      </a:r>
                      <a:r>
                        <a:rPr lang="en-US" sz="300" b="0" i="0" u="none" strike="noStrike" dirty="0">
                          <a:solidFill>
                            <a:srgbClr val="6A8759"/>
                          </a:solidFill>
                          <a:effectLst/>
                          <a:latin typeface="Consolas" panose="020B0609020204030204" pitchFamily="49" charset="0"/>
                        </a:rPr>
                        <a:t>'test shape after reshape: {}'</a:t>
                      </a:r>
                      <a:r>
                        <a:rPr lang="en-US" sz="300" b="0" i="0" u="none" strike="noStrike" dirty="0">
                          <a:solidFill>
                            <a:srgbClr val="BABABA"/>
                          </a:solidFill>
                          <a:effectLst/>
                          <a:latin typeface="Consolas" panose="020B0609020204030204" pitchFamily="49" charset="0"/>
                        </a:rPr>
                        <a:t>.format(</a:t>
                      </a:r>
                      <a:r>
                        <a:rPr lang="en-US" sz="300" b="0" i="0" u="none" strike="noStrike" dirty="0" err="1">
                          <a:solidFill>
                            <a:srgbClr val="BABABA"/>
                          </a:solidFill>
                          <a:effectLst/>
                          <a:latin typeface="Consolas" panose="020B0609020204030204" pitchFamily="49" charset="0"/>
                        </a:rPr>
                        <a:t>X_test.shape</a:t>
                      </a:r>
                      <a:r>
                        <a:rPr lang="en-US" sz="300" b="0" i="0" u="none" strike="noStrike" dirty="0">
                          <a:solidFill>
                            <a:srgbClr val="BABABA"/>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br>
                        <a:rPr lang="en-US" sz="300" b="0" i="0" u="none" strike="noStrike" dirty="0">
                          <a:solidFill>
                            <a:srgbClr val="BABABA"/>
                          </a:solidFill>
                          <a:effectLst/>
                          <a:latin typeface="Consolas" panose="020B0609020204030204" pitchFamily="49" charset="0"/>
                        </a:rPr>
                      </a:br>
                      <a:r>
                        <a:rPr lang="en-US" sz="300" b="0" i="0" u="none" strike="noStrike" dirty="0">
                          <a:solidFill>
                            <a:srgbClr val="7F7F7F"/>
                          </a:solidFill>
                          <a:effectLst/>
                          <a:latin typeface="Consolas" panose="020B0609020204030204" pitchFamily="49" charset="0"/>
                        </a:rPr>
                        <a:t>#</a:t>
                      </a:r>
                      <a:r>
                        <a:rPr lang="en-US" sz="300" b="0" i="0" u="none" strike="noStrike" dirty="0" err="1">
                          <a:solidFill>
                            <a:srgbClr val="7F7F7F"/>
                          </a:solidFill>
                          <a:effectLst/>
                          <a:latin typeface="Consolas" panose="020B0609020204030204" pitchFamily="49" charset="0"/>
                        </a:rPr>
                        <a:t>X_train</a:t>
                      </a:r>
                      <a:r>
                        <a:rPr lang="en-US" sz="300" b="0" i="0" u="none" strike="noStrike" dirty="0">
                          <a:solidFill>
                            <a:srgbClr val="7F7F7F"/>
                          </a:solidFill>
                          <a:effectLst/>
                          <a:latin typeface="Consolas" panose="020B0609020204030204" pitchFamily="49" charset="0"/>
                        </a:rPr>
                        <a:t> = </a:t>
                      </a:r>
                      <a:r>
                        <a:rPr lang="en-US" sz="300" b="0" i="0" u="none" strike="noStrike" dirty="0" err="1">
                          <a:solidFill>
                            <a:srgbClr val="7F7F7F"/>
                          </a:solidFill>
                          <a:effectLst/>
                          <a:latin typeface="Consolas" panose="020B0609020204030204" pitchFamily="49" charset="0"/>
                        </a:rPr>
                        <a:t>X_train</a:t>
                      </a:r>
                      <a:r>
                        <a:rPr lang="en-US" sz="300" b="0" i="0" u="none" strike="noStrike" dirty="0">
                          <a:solidFill>
                            <a:srgbClr val="7F7F7F"/>
                          </a:solidFill>
                          <a:effectLst/>
                          <a:latin typeface="Consolas" panose="020B0609020204030204" pitchFamily="49" charset="0"/>
                        </a:rPr>
                        <a:t>[:10000]</a:t>
                      </a:r>
                      <a:br>
                        <a:rPr lang="en-US" sz="300" b="0" i="0" u="none" strike="noStrike" dirty="0">
                          <a:solidFill>
                            <a:srgbClr val="BABABA"/>
                          </a:solidFill>
                          <a:effectLst/>
                          <a:latin typeface="Consolas" panose="020B0609020204030204" pitchFamily="49" charset="0"/>
                        </a:rPr>
                      </a:br>
                      <a:r>
                        <a:rPr lang="en-US" sz="300" b="0" i="0" u="none" strike="noStrike" dirty="0">
                          <a:solidFill>
                            <a:srgbClr val="7F7F7F"/>
                          </a:solidFill>
                          <a:effectLst/>
                          <a:latin typeface="Consolas" panose="020B0609020204030204" pitchFamily="49" charset="0"/>
                        </a:rPr>
                        <a:t>#</a:t>
                      </a:r>
                      <a:r>
                        <a:rPr lang="en-US" sz="300" b="0" i="0" u="none" strike="noStrike" dirty="0" err="1">
                          <a:solidFill>
                            <a:srgbClr val="7F7F7F"/>
                          </a:solidFill>
                          <a:effectLst/>
                          <a:latin typeface="Consolas" panose="020B0609020204030204" pitchFamily="49" charset="0"/>
                        </a:rPr>
                        <a:t>y_train</a:t>
                      </a:r>
                      <a:r>
                        <a:rPr lang="en-US" sz="300" b="0" i="0" u="none" strike="noStrike" dirty="0">
                          <a:solidFill>
                            <a:srgbClr val="7F7F7F"/>
                          </a:solidFill>
                          <a:effectLst/>
                          <a:latin typeface="Consolas" panose="020B0609020204030204" pitchFamily="49" charset="0"/>
                        </a:rPr>
                        <a:t> = </a:t>
                      </a:r>
                      <a:r>
                        <a:rPr lang="en-US" sz="300" b="0" i="0" u="none" strike="noStrike" dirty="0" err="1">
                          <a:solidFill>
                            <a:srgbClr val="7F7F7F"/>
                          </a:solidFill>
                          <a:effectLst/>
                          <a:latin typeface="Consolas" panose="020B0609020204030204" pitchFamily="49" charset="0"/>
                        </a:rPr>
                        <a:t>y_train</a:t>
                      </a:r>
                      <a:r>
                        <a:rPr lang="en-US" sz="300" b="0" i="0" u="none" strike="noStrike" dirty="0">
                          <a:solidFill>
                            <a:srgbClr val="7F7F7F"/>
                          </a:solidFill>
                          <a:effectLst/>
                          <a:latin typeface="Consolas" panose="020B0609020204030204" pitchFamily="49" charset="0"/>
                        </a:rPr>
                        <a:t>[:10000]</a:t>
                      </a:r>
                      <a:br>
                        <a:rPr lang="en-US" sz="300" b="0" i="0" u="none" strike="noStrike" dirty="0">
                          <a:solidFill>
                            <a:srgbClr val="BABABA"/>
                          </a:solidFill>
                          <a:effectLst/>
                          <a:latin typeface="Consolas" panose="020B0609020204030204" pitchFamily="49" charset="0"/>
                        </a:rPr>
                      </a:br>
                      <a:r>
                        <a:rPr lang="en-US" sz="300" b="0" i="0" u="none" strike="noStrike" dirty="0">
                          <a:solidFill>
                            <a:srgbClr val="7F7F7F"/>
                          </a:solidFill>
                          <a:effectLst/>
                          <a:latin typeface="Consolas" panose="020B0609020204030204" pitchFamily="49" charset="0"/>
                        </a:rPr>
                        <a:t>#</a:t>
                      </a:r>
                      <a:r>
                        <a:rPr lang="en-US" sz="300" b="0" i="0" u="none" strike="noStrike" dirty="0" err="1">
                          <a:solidFill>
                            <a:srgbClr val="7F7F7F"/>
                          </a:solidFill>
                          <a:effectLst/>
                          <a:latin typeface="Consolas" panose="020B0609020204030204" pitchFamily="49" charset="0"/>
                        </a:rPr>
                        <a:t>X_test</a:t>
                      </a:r>
                      <a:r>
                        <a:rPr lang="en-US" sz="300" b="0" i="0" u="none" strike="noStrike" dirty="0">
                          <a:solidFill>
                            <a:srgbClr val="7F7F7F"/>
                          </a:solidFill>
                          <a:effectLst/>
                          <a:latin typeface="Consolas" panose="020B0609020204030204" pitchFamily="49" charset="0"/>
                        </a:rPr>
                        <a:t> = </a:t>
                      </a:r>
                      <a:r>
                        <a:rPr lang="en-US" sz="300" b="0" i="0" u="none" strike="noStrike" dirty="0" err="1">
                          <a:solidFill>
                            <a:srgbClr val="7F7F7F"/>
                          </a:solidFill>
                          <a:effectLst/>
                          <a:latin typeface="Consolas" panose="020B0609020204030204" pitchFamily="49" charset="0"/>
                        </a:rPr>
                        <a:t>X_test</a:t>
                      </a:r>
                      <a:r>
                        <a:rPr lang="en-US" sz="300" b="0" i="0" u="none" strike="noStrike" dirty="0">
                          <a:solidFill>
                            <a:srgbClr val="7F7F7F"/>
                          </a:solidFill>
                          <a:effectLst/>
                          <a:latin typeface="Consolas" panose="020B0609020204030204" pitchFamily="49" charset="0"/>
                        </a:rPr>
                        <a:t>[:1000]</a:t>
                      </a:r>
                      <a:br>
                        <a:rPr lang="en-US" sz="300" b="0" i="0" u="none" strike="noStrike" dirty="0">
                          <a:solidFill>
                            <a:srgbClr val="BABABA"/>
                          </a:solidFill>
                          <a:effectLst/>
                          <a:latin typeface="Consolas" panose="020B0609020204030204" pitchFamily="49" charset="0"/>
                        </a:rPr>
                      </a:br>
                      <a:r>
                        <a:rPr lang="en-US" sz="300" b="0" i="0" u="none" strike="noStrike" dirty="0">
                          <a:solidFill>
                            <a:srgbClr val="7F7F7F"/>
                          </a:solidFill>
                          <a:effectLst/>
                          <a:latin typeface="Consolas" panose="020B0609020204030204" pitchFamily="49" charset="0"/>
                        </a:rPr>
                        <a:t>#</a:t>
                      </a:r>
                      <a:r>
                        <a:rPr lang="en-US" sz="300" b="0" i="0" u="none" strike="noStrike" dirty="0" err="1">
                          <a:solidFill>
                            <a:srgbClr val="7F7F7F"/>
                          </a:solidFill>
                          <a:effectLst/>
                          <a:latin typeface="Consolas" panose="020B0609020204030204" pitchFamily="49" charset="0"/>
                        </a:rPr>
                        <a:t>y_test</a:t>
                      </a:r>
                      <a:r>
                        <a:rPr lang="en-US" sz="300" b="0" i="0" u="none" strike="noStrike" dirty="0">
                          <a:solidFill>
                            <a:srgbClr val="7F7F7F"/>
                          </a:solidFill>
                          <a:effectLst/>
                          <a:latin typeface="Consolas" panose="020B0609020204030204" pitchFamily="49" charset="0"/>
                        </a:rPr>
                        <a:t> = </a:t>
                      </a:r>
                      <a:r>
                        <a:rPr lang="en-US" sz="300" b="0" i="0" u="none" strike="noStrike" dirty="0" err="1">
                          <a:solidFill>
                            <a:srgbClr val="7F7F7F"/>
                          </a:solidFill>
                          <a:effectLst/>
                          <a:latin typeface="Consolas" panose="020B0609020204030204" pitchFamily="49" charset="0"/>
                        </a:rPr>
                        <a:t>y_test</a:t>
                      </a:r>
                      <a:r>
                        <a:rPr lang="en-US" sz="300" b="0" i="0" u="none" strike="noStrike" dirty="0">
                          <a:solidFill>
                            <a:srgbClr val="7F7F7F"/>
                          </a:solidFill>
                          <a:effectLst/>
                          <a:latin typeface="Consolas" panose="020B0609020204030204" pitchFamily="49" charset="0"/>
                        </a:rPr>
                        <a:t>[:1000]</a:t>
                      </a:r>
                      <a:br>
                        <a:rPr lang="en-US" sz="300" b="0" i="0" u="none" strike="noStrike" dirty="0">
                          <a:solidFill>
                            <a:srgbClr val="BABABA"/>
                          </a:solidFill>
                          <a:effectLst/>
                          <a:latin typeface="Consolas" panose="020B0609020204030204" pitchFamily="49" charset="0"/>
                        </a:rPr>
                      </a:br>
                      <a:br>
                        <a:rPr lang="en-US" sz="300" b="0" i="0" u="none" strike="noStrike" dirty="0">
                          <a:solidFill>
                            <a:srgbClr val="BABABA"/>
                          </a:solidFill>
                          <a:effectLst/>
                          <a:latin typeface="Consolas" panose="020B0609020204030204" pitchFamily="49" charset="0"/>
                        </a:rPr>
                      </a:br>
                      <a:r>
                        <a:rPr lang="en-US" sz="300" b="0" i="0" u="none" strike="noStrike" dirty="0">
                          <a:solidFill>
                            <a:srgbClr val="7F7F7F"/>
                          </a:solidFill>
                          <a:effectLst/>
                          <a:latin typeface="Consolas" panose="020B0609020204030204" pitchFamily="49" charset="0"/>
                        </a:rPr>
                        <a:t>#</a:t>
                      </a:r>
                      <a:r>
                        <a:rPr lang="en-US" sz="300" b="0" i="0" u="none" strike="noStrike" dirty="0" err="1">
                          <a:solidFill>
                            <a:srgbClr val="7F7F7F"/>
                          </a:solidFill>
                          <a:effectLst/>
                          <a:latin typeface="Consolas" panose="020B0609020204030204" pitchFamily="49" charset="0"/>
                        </a:rPr>
                        <a:t>val</a:t>
                      </a:r>
                      <a:br>
                        <a:rPr lang="en-US" sz="300" b="0" i="0" u="none" strike="noStrike" dirty="0">
                          <a:solidFill>
                            <a:srgbClr val="BABABA"/>
                          </a:solidFill>
                          <a:effectLst/>
                          <a:latin typeface="Consolas" panose="020B0609020204030204" pitchFamily="49" charset="0"/>
                        </a:rPr>
                      </a:br>
                      <a:br>
                        <a:rPr lang="en-US" sz="300" b="0" i="0" u="none" strike="noStrike" dirty="0">
                          <a:solidFill>
                            <a:srgbClr val="BABABA"/>
                          </a:solidFill>
                          <a:effectLst/>
                          <a:latin typeface="Consolas" panose="020B0609020204030204" pitchFamily="49" charset="0"/>
                        </a:rPr>
                      </a:br>
                      <a:r>
                        <a:rPr lang="en-US" sz="300" b="0" i="0" u="none" strike="noStrike" dirty="0">
                          <a:solidFill>
                            <a:srgbClr val="7F7F7F"/>
                          </a:solidFill>
                          <a:effectLst/>
                          <a:latin typeface="Consolas" panose="020B0609020204030204" pitchFamily="49" charset="0"/>
                        </a:rPr>
                        <a:t>#</a:t>
                      </a:r>
                      <a:r>
                        <a:rPr lang="en-US" sz="300" b="0" i="0" u="none" strike="noStrike" dirty="0" err="1">
                          <a:solidFill>
                            <a:srgbClr val="7F7F7F"/>
                          </a:solidFill>
                          <a:effectLst/>
                          <a:latin typeface="Consolas" panose="020B0609020204030204" pitchFamily="49" charset="0"/>
                        </a:rPr>
                        <a:t>X_val,X_test,y_val,y_test</a:t>
                      </a:r>
                      <a:r>
                        <a:rPr lang="en-US" sz="300" b="0" i="0" u="none" strike="noStrike" dirty="0">
                          <a:solidFill>
                            <a:srgbClr val="7F7F7F"/>
                          </a:solidFill>
                          <a:effectLst/>
                          <a:latin typeface="Consolas" panose="020B0609020204030204" pitchFamily="49" charset="0"/>
                        </a:rPr>
                        <a:t> = </a:t>
                      </a:r>
                      <a:r>
                        <a:rPr lang="en-US" sz="300" b="0" i="0" u="none" strike="noStrike" dirty="0" err="1">
                          <a:solidFill>
                            <a:srgbClr val="7F7F7F"/>
                          </a:solidFill>
                          <a:effectLst/>
                          <a:latin typeface="Consolas" panose="020B0609020204030204" pitchFamily="49" charset="0"/>
                        </a:rPr>
                        <a:t>train_test_split</a:t>
                      </a:r>
                      <a:r>
                        <a:rPr lang="en-US" sz="300" b="0" i="0" u="none" strike="noStrike" dirty="0">
                          <a:solidFill>
                            <a:srgbClr val="7F7F7F"/>
                          </a:solidFill>
                          <a:effectLst/>
                          <a:latin typeface="Consolas" panose="020B0609020204030204" pitchFamily="49" charset="0"/>
                        </a:rPr>
                        <a:t>(</a:t>
                      </a:r>
                      <a:r>
                        <a:rPr lang="en-US" sz="300" b="0" i="0" u="none" strike="noStrike" dirty="0" err="1">
                          <a:solidFill>
                            <a:srgbClr val="7F7F7F"/>
                          </a:solidFill>
                          <a:effectLst/>
                          <a:latin typeface="Consolas" panose="020B0609020204030204" pitchFamily="49" charset="0"/>
                        </a:rPr>
                        <a:t>X_test,y_test,test_size</a:t>
                      </a:r>
                      <a:r>
                        <a:rPr lang="en-US" sz="300" b="0" i="0" u="none" strike="noStrike" dirty="0">
                          <a:solidFill>
                            <a:srgbClr val="7F7F7F"/>
                          </a:solidFill>
                          <a:effectLst/>
                          <a:latin typeface="Consolas" panose="020B0609020204030204" pitchFamily="49" charset="0"/>
                        </a:rPr>
                        <a:t>=0.5,random_state=10)</a:t>
                      </a:r>
                      <a:br>
                        <a:rPr lang="en-US" sz="300" b="0" i="0" u="none" strike="noStrike" dirty="0">
                          <a:solidFill>
                            <a:srgbClr val="BABABA"/>
                          </a:solidFill>
                          <a:effectLst/>
                          <a:latin typeface="Consolas" panose="020B0609020204030204" pitchFamily="49" charset="0"/>
                        </a:rPr>
                      </a:b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model = </a:t>
                      </a:r>
                      <a:r>
                        <a:rPr lang="en-US" sz="300" b="0" i="0" u="none" strike="noStrike" dirty="0" err="1">
                          <a:solidFill>
                            <a:srgbClr val="BABABA"/>
                          </a:solidFill>
                          <a:effectLst/>
                          <a:latin typeface="Consolas" panose="020B0609020204030204" pitchFamily="49" charset="0"/>
                        </a:rPr>
                        <a:t>load_model</a:t>
                      </a:r>
                      <a:r>
                        <a:rPr lang="en-US" sz="300" b="0" i="0" u="none" strike="noStrike" dirty="0">
                          <a:solidFill>
                            <a:srgbClr val="BABABA"/>
                          </a:solidFill>
                          <a:effectLst/>
                          <a:latin typeface="Consolas" panose="020B0609020204030204" pitchFamily="49" charset="0"/>
                        </a:rPr>
                        <a:t>(</a:t>
                      </a:r>
                      <a:r>
                        <a:rPr lang="en-US" sz="300" b="0" i="0" u="none" strike="noStrike" dirty="0">
                          <a:solidFill>
                            <a:srgbClr val="6A8759"/>
                          </a:solidFill>
                          <a:effectLst/>
                          <a:latin typeface="Consolas" panose="020B0609020204030204" pitchFamily="49" charset="0"/>
                        </a:rPr>
                        <a:t>'shared/DoS_attacks_model.hdf5'</a:t>
                      </a:r>
                      <a:r>
                        <a:rPr lang="en-US" sz="300" b="0" i="0" u="none" strike="noStrike" dirty="0">
                          <a:solidFill>
                            <a:srgbClr val="BABABA"/>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start = </a:t>
                      </a:r>
                      <a:r>
                        <a:rPr lang="en-US" sz="300" b="0" i="0" u="none" strike="noStrike" dirty="0" err="1">
                          <a:solidFill>
                            <a:srgbClr val="BABABA"/>
                          </a:solidFill>
                          <a:effectLst/>
                          <a:latin typeface="Consolas" panose="020B0609020204030204" pitchFamily="49" charset="0"/>
                        </a:rPr>
                        <a:t>timeit.default_timer</a:t>
                      </a:r>
                      <a:r>
                        <a:rPr lang="en-US" sz="300" b="0" i="0" u="none" strike="noStrike" dirty="0">
                          <a:solidFill>
                            <a:srgbClr val="BABABA"/>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result = </a:t>
                      </a:r>
                      <a:r>
                        <a:rPr lang="en-US" sz="300" b="0" i="0" u="none" strike="noStrike" dirty="0" err="1">
                          <a:solidFill>
                            <a:srgbClr val="BABABA"/>
                          </a:solidFill>
                          <a:effectLst/>
                          <a:latin typeface="Consolas" panose="020B0609020204030204" pitchFamily="49" charset="0"/>
                        </a:rPr>
                        <a:t>model.evaluate</a:t>
                      </a:r>
                      <a:r>
                        <a:rPr lang="en-US" sz="300" b="0" i="0" u="none" strike="noStrike" dirty="0">
                          <a:solidFill>
                            <a:srgbClr val="BABABA"/>
                          </a:solidFill>
                          <a:effectLst/>
                          <a:latin typeface="Consolas" panose="020B0609020204030204" pitchFamily="49" charset="0"/>
                        </a:rPr>
                        <a:t>(</a:t>
                      </a:r>
                      <a:r>
                        <a:rPr lang="en-US" sz="300" b="0" i="0" u="none" strike="noStrike" dirty="0" err="1">
                          <a:solidFill>
                            <a:srgbClr val="BABABA"/>
                          </a:solidFill>
                          <a:effectLst/>
                          <a:latin typeface="Consolas" panose="020B0609020204030204" pitchFamily="49" charset="0"/>
                        </a:rPr>
                        <a:t>X_test</a:t>
                      </a:r>
                      <a:r>
                        <a:rPr lang="en-US" sz="300" b="0" i="0" u="none" strike="noStrike" dirty="0">
                          <a:solidFill>
                            <a:srgbClr val="BABABA"/>
                          </a:solidFill>
                          <a:effectLst/>
                          <a:latin typeface="Consolas" panose="020B0609020204030204" pitchFamily="49" charset="0"/>
                        </a:rPr>
                        <a:t>, </a:t>
                      </a:r>
                      <a:r>
                        <a:rPr lang="en-US" sz="300" b="0" i="0" u="none" strike="noStrike" dirty="0" err="1">
                          <a:solidFill>
                            <a:srgbClr val="BABABA"/>
                          </a:solidFill>
                          <a:effectLst/>
                          <a:latin typeface="Consolas" panose="020B0609020204030204" pitchFamily="49" charset="0"/>
                        </a:rPr>
                        <a:t>y_test</a:t>
                      </a:r>
                      <a:r>
                        <a:rPr lang="en-US" sz="300" b="0" i="0" u="none" strike="noStrike" dirty="0">
                          <a:solidFill>
                            <a:srgbClr val="BABABA"/>
                          </a:solidFill>
                          <a:effectLst/>
                          <a:latin typeface="Consolas" panose="020B0609020204030204" pitchFamily="49" charset="0"/>
                        </a:rPr>
                        <a:t>, verbose=</a:t>
                      </a:r>
                      <a:r>
                        <a:rPr lang="en-US" sz="300" b="0" i="0" u="none" strike="noStrike" dirty="0">
                          <a:solidFill>
                            <a:srgbClr val="6896BA"/>
                          </a:solidFill>
                          <a:effectLst/>
                          <a:latin typeface="Consolas" panose="020B0609020204030204" pitchFamily="49" charset="0"/>
                        </a:rPr>
                        <a:t>0</a:t>
                      </a:r>
                      <a:r>
                        <a:rPr lang="en-US" sz="300" b="0" i="0" u="none" strike="noStrike" dirty="0">
                          <a:solidFill>
                            <a:srgbClr val="BABABA"/>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stop = </a:t>
                      </a:r>
                      <a:r>
                        <a:rPr lang="en-US" sz="300" b="0" i="0" u="none" strike="noStrike" dirty="0" err="1">
                          <a:solidFill>
                            <a:srgbClr val="BABABA"/>
                          </a:solidFill>
                          <a:effectLst/>
                          <a:latin typeface="Consolas" panose="020B0609020204030204" pitchFamily="49" charset="0"/>
                        </a:rPr>
                        <a:t>timeit.default_timer</a:t>
                      </a:r>
                      <a:r>
                        <a:rPr lang="en-US" sz="300" b="0" i="0" u="none" strike="noStrike" dirty="0">
                          <a:solidFill>
                            <a:srgbClr val="BABABA"/>
                          </a:solidFill>
                          <a:effectLst/>
                          <a:latin typeface="Consolas" panose="020B0609020204030204" pitchFamily="49" charset="0"/>
                        </a:rPr>
                        <a:t>()</a:t>
                      </a:r>
                      <a:br>
                        <a:rPr lang="en-US" sz="300" b="0" i="0" u="none" strike="noStrike" dirty="0">
                          <a:solidFill>
                            <a:srgbClr val="BABABA"/>
                          </a:solidFill>
                          <a:effectLst/>
                          <a:latin typeface="Consolas" panose="020B0609020204030204" pitchFamily="49" charset="0"/>
                        </a:rPr>
                      </a:b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result = str(result) + </a:t>
                      </a:r>
                      <a:r>
                        <a:rPr lang="en-US" sz="300" b="0" i="0" u="none" strike="noStrike" dirty="0">
                          <a:solidFill>
                            <a:srgbClr val="6A8759"/>
                          </a:solidFill>
                          <a:effectLst/>
                          <a:latin typeface="Consolas" panose="020B0609020204030204" pitchFamily="49" charset="0"/>
                        </a:rPr>
                        <a:t>"\</a:t>
                      </a:r>
                      <a:r>
                        <a:rPr lang="en-US" sz="300" b="0" i="0" u="none" strike="noStrike" dirty="0" err="1">
                          <a:solidFill>
                            <a:srgbClr val="6A8759"/>
                          </a:solidFill>
                          <a:effectLst/>
                          <a:latin typeface="Consolas" panose="020B0609020204030204" pitchFamily="49" charset="0"/>
                        </a:rPr>
                        <a:t>nTime</a:t>
                      </a:r>
                      <a:r>
                        <a:rPr lang="en-US" sz="300" b="0" i="0" u="none" strike="noStrike" dirty="0">
                          <a:solidFill>
                            <a:srgbClr val="6A8759"/>
                          </a:solidFill>
                          <a:effectLst/>
                          <a:latin typeface="Consolas" panose="020B0609020204030204" pitchFamily="49" charset="0"/>
                        </a:rPr>
                        <a:t>: "</a:t>
                      </a:r>
                      <a:r>
                        <a:rPr lang="en-US" sz="300" b="0" i="0" u="none" strike="noStrike" dirty="0">
                          <a:solidFill>
                            <a:srgbClr val="BABABA"/>
                          </a:solidFill>
                          <a:effectLst/>
                          <a:latin typeface="Consolas" panose="020B0609020204030204" pitchFamily="49" charset="0"/>
                        </a:rPr>
                        <a:t> + str(stop-start)</a:t>
                      </a:r>
                      <a:br>
                        <a:rPr lang="en-US" sz="300" b="0" i="0" u="none" strike="noStrike" dirty="0">
                          <a:solidFill>
                            <a:srgbClr val="BABABA"/>
                          </a:solidFill>
                          <a:effectLst/>
                          <a:latin typeface="Consolas" panose="020B0609020204030204" pitchFamily="49" charset="0"/>
                        </a:rPr>
                      </a:br>
                      <a:r>
                        <a:rPr lang="en-US" sz="300" b="0" i="0" u="none" strike="noStrike" dirty="0">
                          <a:solidFill>
                            <a:srgbClr val="BABABA"/>
                          </a:solidFill>
                          <a:effectLst/>
                          <a:latin typeface="Consolas" panose="020B0609020204030204" pitchFamily="49" charset="0"/>
                        </a:rPr>
                        <a:t>print(result)</a:t>
                      </a:r>
                      <a:br>
                        <a:rPr lang="en-US" sz="300" b="0" i="0" u="none" strike="noStrike" dirty="0">
                          <a:solidFill>
                            <a:srgbClr val="BABABA"/>
                          </a:solidFill>
                          <a:effectLst/>
                          <a:latin typeface="Consolas" panose="020B0609020204030204" pitchFamily="49" charset="0"/>
                        </a:rPr>
                      </a:br>
                      <a:br>
                        <a:rPr lang="en-US" sz="300" b="0" i="0" u="none" strike="noStrike" dirty="0">
                          <a:solidFill>
                            <a:srgbClr val="BABABA"/>
                          </a:solidFill>
                          <a:effectLst/>
                          <a:latin typeface="Consolas" panose="020B0609020204030204" pitchFamily="49" charset="0"/>
                        </a:rPr>
                      </a:br>
                      <a:endParaRPr lang="en-US" sz="400" dirty="0">
                        <a:effectLst/>
                      </a:endParaRPr>
                    </a:p>
                  </a:txBody>
                  <a:tcPr marL="15348" marR="15348" marT="15348" marB="15348">
                    <a:lnL>
                      <a:noFill/>
                    </a:lnL>
                    <a:lnR>
                      <a:noFill/>
                    </a:lnR>
                    <a:lnT>
                      <a:noFill/>
                    </a:lnT>
                    <a:lnB>
                      <a:noFill/>
                    </a:lnB>
                    <a:solidFill>
                      <a:srgbClr val="2B2B2B"/>
                    </a:solidFill>
                  </a:tcPr>
                </a:tc>
                <a:extLst>
                  <a:ext uri="{0D108BD9-81ED-4DB2-BD59-A6C34878D82A}">
                    <a16:rowId xmlns:a16="http://schemas.microsoft.com/office/drawing/2014/main" val="1580207161"/>
                  </a:ext>
                </a:extLst>
              </a:tr>
            </a:tbl>
          </a:graphicData>
        </a:graphic>
      </p:graphicFrame>
      <p:sp>
        <p:nvSpPr>
          <p:cNvPr id="5" name="Rectangle 1">
            <a:extLst>
              <a:ext uri="{FF2B5EF4-FFF2-40B4-BE49-F238E27FC236}">
                <a16:creationId xmlns:a16="http://schemas.microsoft.com/office/drawing/2014/main" id="{83EDD713-6DE3-D743-BB6B-519FC19AF2D8}"/>
              </a:ext>
            </a:extLst>
          </p:cNvPr>
          <p:cNvSpPr>
            <a:spLocks noChangeArrowheads="1"/>
          </p:cNvSpPr>
          <p:nvPr/>
        </p:nvSpPr>
        <p:spPr bwMode="auto">
          <a:xfrm>
            <a:off x="3285461" y="-57229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2CD27A40-9E8D-C347-9ADF-34C0DCF567A3}"/>
              </a:ext>
            </a:extLst>
          </p:cNvPr>
          <p:cNvSpPr txBox="1"/>
          <p:nvPr/>
        </p:nvSpPr>
        <p:spPr>
          <a:xfrm>
            <a:off x="956930" y="1594882"/>
            <a:ext cx="7153754" cy="646331"/>
          </a:xfrm>
          <a:prstGeom prst="rect">
            <a:avLst/>
          </a:prstGeom>
          <a:noFill/>
        </p:spPr>
        <p:txBody>
          <a:bodyPr wrap="square" rtlCol="0">
            <a:spAutoFit/>
          </a:bodyPr>
          <a:lstStyle/>
          <a:p>
            <a:r>
              <a:rPr lang="en-US" dirty="0"/>
              <a:t>The code for the bk service is  </a:t>
            </a:r>
            <a:r>
              <a:rPr lang="en-US" dirty="0" err="1"/>
              <a:t>te.py</a:t>
            </a:r>
            <a:r>
              <a:rPr lang="en-US" dirty="0"/>
              <a:t>. It takes an integer argument to determine which </a:t>
            </a:r>
            <a:r>
              <a:rPr lang="en-US" dirty="0" err="1"/>
              <a:t>test.txt</a:t>
            </a:r>
            <a:r>
              <a:rPr lang="en-US" dirty="0"/>
              <a:t> file it will use in the ln service. </a:t>
            </a:r>
          </a:p>
        </p:txBody>
      </p:sp>
    </p:spTree>
    <p:extLst>
      <p:ext uri="{BB962C8B-B14F-4D97-AF65-F5344CB8AC3E}">
        <p14:creationId xmlns:p14="http://schemas.microsoft.com/office/powerpoint/2010/main" val="1115639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2B7E0-1CAB-104E-B471-A9E109F3611B}"/>
              </a:ext>
            </a:extLst>
          </p:cNvPr>
          <p:cNvSpPr>
            <a:spLocks noGrp="1"/>
          </p:cNvSpPr>
          <p:nvPr>
            <p:ph type="title"/>
          </p:nvPr>
        </p:nvSpPr>
        <p:spPr/>
        <p:txBody>
          <a:bodyPr/>
          <a:lstStyle/>
          <a:p>
            <a:r>
              <a:rPr lang="en-US" dirty="0"/>
              <a:t>LN service</a:t>
            </a:r>
          </a:p>
        </p:txBody>
      </p:sp>
      <p:sp>
        <p:nvSpPr>
          <p:cNvPr id="3" name="Content Placeholder 2">
            <a:extLst>
              <a:ext uri="{FF2B5EF4-FFF2-40B4-BE49-F238E27FC236}">
                <a16:creationId xmlns:a16="http://schemas.microsoft.com/office/drawing/2014/main" id="{F8610CCB-FA89-2B4E-AED4-D95C44CA8F85}"/>
              </a:ext>
            </a:extLst>
          </p:cNvPr>
          <p:cNvSpPr>
            <a:spLocks noGrp="1"/>
          </p:cNvSpPr>
          <p:nvPr>
            <p:ph idx="1"/>
          </p:nvPr>
        </p:nvSpPr>
        <p:spPr/>
        <p:txBody>
          <a:bodyPr/>
          <a:lstStyle/>
          <a:p>
            <a:r>
              <a:rPr lang="en-US" dirty="0"/>
              <a:t>The ln service has a file-splitter to make it convenient to split the </a:t>
            </a:r>
            <a:r>
              <a:rPr lang="en-US" dirty="0" err="1"/>
              <a:t>test.txt</a:t>
            </a:r>
            <a:r>
              <a:rPr lang="en-US" dirty="0"/>
              <a:t> file based on the amount of</a:t>
            </a:r>
          </a:p>
          <a:p>
            <a:pPr marL="0" indent="0">
              <a:buNone/>
            </a:pPr>
            <a:r>
              <a:rPr lang="en-US" dirty="0"/>
              <a:t>   Bk services. For example, If there are</a:t>
            </a:r>
          </a:p>
          <a:p>
            <a:pPr marL="0" indent="0">
              <a:buNone/>
            </a:pPr>
            <a:r>
              <a:rPr lang="en-US" dirty="0"/>
              <a:t>   4 bk services, then the </a:t>
            </a:r>
            <a:r>
              <a:rPr lang="en-US" dirty="0" err="1"/>
              <a:t>test.txt</a:t>
            </a:r>
            <a:r>
              <a:rPr lang="en-US" dirty="0"/>
              <a:t> file will </a:t>
            </a:r>
          </a:p>
          <a:p>
            <a:pPr marL="0" indent="0">
              <a:buNone/>
            </a:pPr>
            <a:r>
              <a:rPr lang="en-US" dirty="0"/>
              <a:t>   be split into 4.</a:t>
            </a:r>
          </a:p>
        </p:txBody>
      </p:sp>
      <p:graphicFrame>
        <p:nvGraphicFramePr>
          <p:cNvPr id="5" name="Table 4">
            <a:extLst>
              <a:ext uri="{FF2B5EF4-FFF2-40B4-BE49-F238E27FC236}">
                <a16:creationId xmlns:a16="http://schemas.microsoft.com/office/drawing/2014/main" id="{A68E68EA-8A9E-2042-9845-DCA4B0443EFF}"/>
              </a:ext>
            </a:extLst>
          </p:cNvPr>
          <p:cNvGraphicFramePr>
            <a:graphicFrameLocks noGrp="1"/>
          </p:cNvGraphicFramePr>
          <p:nvPr>
            <p:extLst>
              <p:ext uri="{D42A27DB-BD31-4B8C-83A1-F6EECF244321}">
                <p14:modId xmlns:p14="http://schemas.microsoft.com/office/powerpoint/2010/main" val="1508489269"/>
              </p:ext>
            </p:extLst>
          </p:nvPr>
        </p:nvGraphicFramePr>
        <p:xfrm>
          <a:off x="6881110" y="2255786"/>
          <a:ext cx="5310890" cy="4681862"/>
        </p:xfrm>
        <a:graphic>
          <a:graphicData uri="http://schemas.openxmlformats.org/drawingml/2006/table">
            <a:tbl>
              <a:tblPr/>
              <a:tblGrid>
                <a:gridCol w="5310890">
                  <a:extLst>
                    <a:ext uri="{9D8B030D-6E8A-4147-A177-3AD203B41FA5}">
                      <a16:colId xmlns:a16="http://schemas.microsoft.com/office/drawing/2014/main" val="3070029983"/>
                    </a:ext>
                  </a:extLst>
                </a:gridCol>
              </a:tblGrid>
              <a:tr h="4351338">
                <a:tc>
                  <a:txBody>
                    <a:bodyPr/>
                    <a:lstStyle/>
                    <a:p>
                      <a:pPr rtl="0" fontAlgn="t">
                        <a:spcBef>
                          <a:spcPts val="0"/>
                        </a:spcBef>
                        <a:spcAft>
                          <a:spcPts val="0"/>
                        </a:spcAft>
                      </a:pPr>
                      <a:r>
                        <a:rPr lang="en-US" sz="600" b="0" i="0" u="none" strike="noStrike" dirty="0">
                          <a:solidFill>
                            <a:srgbClr val="CB7832"/>
                          </a:solidFill>
                          <a:effectLst/>
                          <a:latin typeface="Consolas" panose="020B0609020204030204" pitchFamily="49" charset="0"/>
                        </a:rPr>
                        <a:t>import</a:t>
                      </a:r>
                      <a:r>
                        <a:rPr lang="en-US" sz="600" b="0" i="0" u="none" strike="noStrike" dirty="0">
                          <a:solidFill>
                            <a:srgbClr val="BABABA"/>
                          </a:solidFill>
                          <a:effectLst/>
                          <a:latin typeface="Consolas" panose="020B0609020204030204" pitchFamily="49" charset="0"/>
                        </a:rPr>
                        <a:t> requests</a:t>
                      </a:r>
                      <a:br>
                        <a:rPr lang="en-US" sz="600" b="0" i="0" u="none" strike="noStrike" dirty="0">
                          <a:solidFill>
                            <a:srgbClr val="BABABA"/>
                          </a:solidFill>
                          <a:effectLst/>
                          <a:latin typeface="Consolas" panose="020B0609020204030204" pitchFamily="49" charset="0"/>
                        </a:rPr>
                      </a:br>
                      <a:r>
                        <a:rPr lang="en-US" sz="600" b="0" i="0" u="none" strike="noStrike" dirty="0">
                          <a:solidFill>
                            <a:srgbClr val="CB7832"/>
                          </a:solidFill>
                          <a:effectLst/>
                          <a:latin typeface="Consolas" panose="020B0609020204030204" pitchFamily="49" charset="0"/>
                        </a:rPr>
                        <a:t>from</a:t>
                      </a:r>
                      <a:r>
                        <a:rPr lang="en-US" sz="600" b="0" i="0" u="none" strike="noStrike" dirty="0">
                          <a:solidFill>
                            <a:srgbClr val="BABABA"/>
                          </a:solidFill>
                          <a:effectLst/>
                          <a:latin typeface="Consolas" panose="020B0609020204030204" pitchFamily="49" charset="0"/>
                        </a:rPr>
                        <a:t> </a:t>
                      </a:r>
                      <a:r>
                        <a:rPr lang="en-US" sz="600" b="0" i="0" u="none" strike="noStrike" dirty="0" err="1">
                          <a:solidFill>
                            <a:srgbClr val="BABABA"/>
                          </a:solidFill>
                          <a:effectLst/>
                          <a:latin typeface="Consolas" panose="020B0609020204030204" pitchFamily="49" charset="0"/>
                        </a:rPr>
                        <a:t>kubernetes</a:t>
                      </a:r>
                      <a:r>
                        <a:rPr lang="en-US" sz="600" b="0" i="0" u="none" strike="noStrike" dirty="0">
                          <a:solidFill>
                            <a:srgbClr val="BABABA"/>
                          </a:solidFill>
                          <a:effectLst/>
                          <a:latin typeface="Consolas" panose="020B0609020204030204" pitchFamily="49" charset="0"/>
                        </a:rPr>
                        <a:t> </a:t>
                      </a:r>
                      <a:r>
                        <a:rPr lang="en-US" sz="600" b="0" i="0" u="none" strike="noStrike" dirty="0">
                          <a:solidFill>
                            <a:srgbClr val="CB7832"/>
                          </a:solidFill>
                          <a:effectLst/>
                          <a:latin typeface="Consolas" panose="020B0609020204030204" pitchFamily="49" charset="0"/>
                        </a:rPr>
                        <a:t>import</a:t>
                      </a:r>
                      <a:r>
                        <a:rPr lang="en-US" sz="600" b="0" i="0" u="none" strike="noStrike" dirty="0">
                          <a:solidFill>
                            <a:srgbClr val="BABABA"/>
                          </a:solidFill>
                          <a:effectLst/>
                          <a:latin typeface="Consolas" panose="020B0609020204030204" pitchFamily="49" charset="0"/>
                        </a:rPr>
                        <a:t> config, client</a:t>
                      </a:r>
                      <a:br>
                        <a:rPr lang="en-US" sz="600" b="0" i="0" u="none" strike="noStrike" dirty="0">
                          <a:solidFill>
                            <a:srgbClr val="BABABA"/>
                          </a:solidFill>
                          <a:effectLst/>
                          <a:latin typeface="Consolas" panose="020B0609020204030204" pitchFamily="49" charset="0"/>
                        </a:rPr>
                      </a:br>
                      <a:r>
                        <a:rPr lang="en-US" sz="600" b="0" i="0" u="none" strike="noStrike" dirty="0">
                          <a:solidFill>
                            <a:srgbClr val="CB7832"/>
                          </a:solidFill>
                          <a:effectLst/>
                          <a:latin typeface="Consolas" panose="020B0609020204030204" pitchFamily="49" charset="0"/>
                        </a:rPr>
                        <a:t>from</a:t>
                      </a:r>
                      <a:r>
                        <a:rPr lang="en-US" sz="600" b="0" i="0" u="none" strike="noStrike" dirty="0">
                          <a:solidFill>
                            <a:srgbClr val="BABABA"/>
                          </a:solidFill>
                          <a:effectLst/>
                          <a:latin typeface="Consolas" panose="020B0609020204030204" pitchFamily="49" charset="0"/>
                        </a:rPr>
                        <a:t> </a:t>
                      </a:r>
                      <a:r>
                        <a:rPr lang="en-US" sz="600" b="0" i="0" u="none" strike="noStrike" dirty="0" err="1">
                          <a:solidFill>
                            <a:srgbClr val="BABABA"/>
                          </a:solidFill>
                          <a:effectLst/>
                          <a:latin typeface="Consolas" panose="020B0609020204030204" pitchFamily="49" charset="0"/>
                        </a:rPr>
                        <a:t>kubernetes.client.rest</a:t>
                      </a:r>
                      <a:r>
                        <a:rPr lang="en-US" sz="600" b="0" i="0" u="none" strike="noStrike" dirty="0">
                          <a:solidFill>
                            <a:srgbClr val="BABABA"/>
                          </a:solidFill>
                          <a:effectLst/>
                          <a:latin typeface="Consolas" panose="020B0609020204030204" pitchFamily="49" charset="0"/>
                        </a:rPr>
                        <a:t> </a:t>
                      </a:r>
                      <a:r>
                        <a:rPr lang="en-US" sz="600" b="0" i="0" u="none" strike="noStrike" dirty="0">
                          <a:solidFill>
                            <a:srgbClr val="CB7832"/>
                          </a:solidFill>
                          <a:effectLst/>
                          <a:latin typeface="Consolas" panose="020B0609020204030204" pitchFamily="49" charset="0"/>
                        </a:rPr>
                        <a:t>import</a:t>
                      </a:r>
                      <a:r>
                        <a:rPr lang="en-US" sz="600" b="0" i="0" u="none" strike="noStrike" dirty="0">
                          <a:solidFill>
                            <a:srgbClr val="BABABA"/>
                          </a:solidFill>
                          <a:effectLst/>
                          <a:latin typeface="Consolas" panose="020B0609020204030204" pitchFamily="49" charset="0"/>
                        </a:rPr>
                        <a:t> </a:t>
                      </a:r>
                      <a:r>
                        <a:rPr lang="en-US" sz="600" b="0" i="0" u="none" strike="noStrike" dirty="0" err="1">
                          <a:solidFill>
                            <a:srgbClr val="BABABA"/>
                          </a:solidFill>
                          <a:effectLst/>
                          <a:latin typeface="Consolas" panose="020B0609020204030204" pitchFamily="49" charset="0"/>
                        </a:rPr>
                        <a:t>ApiException</a:t>
                      </a:r>
                      <a:br>
                        <a:rPr lang="en-US" sz="600" b="0" i="0" u="none" strike="noStrike" dirty="0">
                          <a:solidFill>
                            <a:srgbClr val="BABABA"/>
                          </a:solidFill>
                          <a:effectLst/>
                          <a:latin typeface="Consolas" panose="020B0609020204030204" pitchFamily="49" charset="0"/>
                        </a:rPr>
                      </a:br>
                      <a:br>
                        <a:rPr lang="en-US" sz="600" b="0" i="0" u="none" strike="noStrike" dirty="0">
                          <a:solidFill>
                            <a:srgbClr val="BABABA"/>
                          </a:solidFill>
                          <a:effectLst/>
                          <a:latin typeface="Consolas" panose="020B0609020204030204" pitchFamily="49" charset="0"/>
                        </a:rPr>
                      </a:br>
                      <a:br>
                        <a:rPr lang="en-US" sz="600" b="0" i="0" u="none" strike="noStrike" dirty="0">
                          <a:solidFill>
                            <a:srgbClr val="BABABA"/>
                          </a:solidFill>
                          <a:effectLst/>
                          <a:latin typeface="Consolas" panose="020B0609020204030204" pitchFamily="49" charset="0"/>
                        </a:rPr>
                      </a:br>
                      <a:r>
                        <a:rPr lang="en-US" sz="600" b="0" i="0" u="none" strike="noStrike" dirty="0" err="1">
                          <a:solidFill>
                            <a:srgbClr val="BABABA"/>
                          </a:solidFill>
                          <a:effectLst/>
                          <a:latin typeface="Consolas" panose="020B0609020204030204" pitchFamily="49" charset="0"/>
                        </a:rPr>
                        <a:t>config.load_incluster_config</a:t>
                      </a:r>
                      <a:r>
                        <a:rPr lang="en-US" sz="600" b="0" i="0" u="none" strike="noStrike" dirty="0">
                          <a:solidFill>
                            <a:srgbClr val="BABABA"/>
                          </a:solidFill>
                          <a:effectLst/>
                          <a:latin typeface="Consolas" panose="020B0609020204030204" pitchFamily="49" charset="0"/>
                        </a:rPr>
                        <a:t>() </a:t>
                      </a:r>
                      <a:br>
                        <a:rPr lang="en-US" sz="600" b="0" i="0" u="none" strike="noStrike" dirty="0">
                          <a:solidFill>
                            <a:srgbClr val="BABABA"/>
                          </a:solidFill>
                          <a:effectLst/>
                          <a:latin typeface="Consolas" panose="020B0609020204030204" pitchFamily="49" charset="0"/>
                        </a:rPr>
                      </a:br>
                      <a:r>
                        <a:rPr lang="en-US" sz="600" b="0" i="0" u="none" strike="noStrike" dirty="0" err="1">
                          <a:solidFill>
                            <a:srgbClr val="BABABA"/>
                          </a:solidFill>
                          <a:effectLst/>
                          <a:latin typeface="Consolas" panose="020B0609020204030204" pitchFamily="49" charset="0"/>
                        </a:rPr>
                        <a:t>api</a:t>
                      </a:r>
                      <a:r>
                        <a:rPr lang="en-US" sz="600" b="0" i="0" u="none" strike="noStrike" dirty="0">
                          <a:solidFill>
                            <a:srgbClr val="BABABA"/>
                          </a:solidFill>
                          <a:effectLst/>
                          <a:latin typeface="Consolas" panose="020B0609020204030204" pitchFamily="49" charset="0"/>
                        </a:rPr>
                        <a:t> = client.AppsV1Api()</a:t>
                      </a:r>
                      <a:br>
                        <a:rPr lang="en-US" sz="600" b="0" i="0" u="none" strike="noStrike" dirty="0">
                          <a:solidFill>
                            <a:srgbClr val="BABABA"/>
                          </a:solidFill>
                          <a:effectLst/>
                          <a:latin typeface="Consolas" panose="020B0609020204030204" pitchFamily="49" charset="0"/>
                        </a:rPr>
                      </a:br>
                      <a:r>
                        <a:rPr lang="en-US" sz="600" b="0" i="0" u="none" strike="noStrike" dirty="0">
                          <a:solidFill>
                            <a:srgbClr val="BABABA"/>
                          </a:solidFill>
                          <a:effectLst/>
                          <a:latin typeface="Consolas" panose="020B0609020204030204" pitchFamily="49" charset="0"/>
                        </a:rPr>
                        <a:t>namespace = </a:t>
                      </a:r>
                      <a:r>
                        <a:rPr lang="en-US" sz="600" b="0" i="0" u="none" strike="noStrike" dirty="0">
                          <a:solidFill>
                            <a:srgbClr val="6A8759"/>
                          </a:solidFill>
                          <a:effectLst/>
                          <a:latin typeface="Consolas" panose="020B0609020204030204" pitchFamily="49" charset="0"/>
                        </a:rPr>
                        <a:t>'default'</a:t>
                      </a:r>
                      <a:br>
                        <a:rPr lang="en-US" sz="600" b="0" i="0" u="none" strike="noStrike" dirty="0">
                          <a:solidFill>
                            <a:srgbClr val="BABABA"/>
                          </a:solidFill>
                          <a:effectLst/>
                          <a:latin typeface="Consolas" panose="020B0609020204030204" pitchFamily="49" charset="0"/>
                        </a:rPr>
                      </a:br>
                      <a:br>
                        <a:rPr lang="en-US" sz="600" b="0" i="0" u="none" strike="noStrike" dirty="0">
                          <a:solidFill>
                            <a:srgbClr val="BABABA"/>
                          </a:solidFill>
                          <a:effectLst/>
                          <a:latin typeface="Consolas" panose="020B0609020204030204" pitchFamily="49" charset="0"/>
                        </a:rPr>
                      </a:br>
                      <a:r>
                        <a:rPr lang="en-US" sz="600" b="0" i="0" u="none" strike="noStrike" dirty="0">
                          <a:solidFill>
                            <a:srgbClr val="CB7832"/>
                          </a:solidFill>
                          <a:effectLst/>
                          <a:latin typeface="Consolas" panose="020B0609020204030204" pitchFamily="49" charset="0"/>
                        </a:rPr>
                        <a:t>def</a:t>
                      </a:r>
                      <a:r>
                        <a:rPr lang="en-US" sz="600" b="0" i="0" u="none" strike="noStrike" dirty="0">
                          <a:solidFill>
                            <a:srgbClr val="BABABA"/>
                          </a:solidFill>
                          <a:effectLst/>
                          <a:latin typeface="Consolas" panose="020B0609020204030204" pitchFamily="49" charset="0"/>
                        </a:rPr>
                        <a:t> </a:t>
                      </a:r>
                      <a:r>
                        <a:rPr lang="en-US" sz="600" b="0" i="0" u="none" strike="noStrike" dirty="0" err="1">
                          <a:solidFill>
                            <a:srgbClr val="BABABA"/>
                          </a:solidFill>
                          <a:effectLst/>
                          <a:latin typeface="Consolas" panose="020B0609020204030204" pitchFamily="49" charset="0"/>
                        </a:rPr>
                        <a:t>getReplicas</a:t>
                      </a:r>
                      <a:r>
                        <a:rPr lang="en-US" sz="600" b="0" i="0" u="none" strike="noStrike" dirty="0">
                          <a:solidFill>
                            <a:srgbClr val="B9B9B9"/>
                          </a:solidFill>
                          <a:effectLst/>
                          <a:latin typeface="Consolas" panose="020B0609020204030204" pitchFamily="49" charset="0"/>
                        </a:rPr>
                        <a:t>(name)</a:t>
                      </a:r>
                      <a:r>
                        <a:rPr lang="en-US" sz="600" b="0" i="0" u="none" strike="noStrike" dirty="0">
                          <a:solidFill>
                            <a:srgbClr val="BABABA"/>
                          </a:solidFill>
                          <a:effectLst/>
                          <a:latin typeface="Consolas" panose="020B0609020204030204" pitchFamily="49" charset="0"/>
                        </a:rPr>
                        <a:t>:</a:t>
                      </a:r>
                      <a:br>
                        <a:rPr lang="en-US" sz="600" b="0" i="0" u="none" strike="noStrike" dirty="0">
                          <a:solidFill>
                            <a:srgbClr val="BABABA"/>
                          </a:solidFill>
                          <a:effectLst/>
                          <a:latin typeface="Consolas" panose="020B0609020204030204" pitchFamily="49" charset="0"/>
                        </a:rPr>
                      </a:br>
                      <a:r>
                        <a:rPr lang="en-US" sz="600" b="0" i="0" u="none" strike="noStrike" dirty="0">
                          <a:solidFill>
                            <a:srgbClr val="BABABA"/>
                          </a:solidFill>
                          <a:effectLst/>
                          <a:latin typeface="Consolas" panose="020B0609020204030204" pitchFamily="49" charset="0"/>
                        </a:rPr>
                        <a:t>    </a:t>
                      </a:r>
                      <a:r>
                        <a:rPr lang="en-US" sz="600" b="0" i="0" u="none" strike="noStrike" dirty="0">
                          <a:solidFill>
                            <a:srgbClr val="CB7832"/>
                          </a:solidFill>
                          <a:effectLst/>
                          <a:latin typeface="Consolas" panose="020B0609020204030204" pitchFamily="49" charset="0"/>
                        </a:rPr>
                        <a:t>try</a:t>
                      </a:r>
                      <a:r>
                        <a:rPr lang="en-US" sz="600" b="0" i="0" u="none" strike="noStrike" dirty="0">
                          <a:solidFill>
                            <a:srgbClr val="BABABA"/>
                          </a:solidFill>
                          <a:effectLst/>
                          <a:latin typeface="Consolas" panose="020B0609020204030204" pitchFamily="49" charset="0"/>
                        </a:rPr>
                        <a:t>:</a:t>
                      </a:r>
                      <a:br>
                        <a:rPr lang="en-US" sz="600" b="0" i="0" u="none" strike="noStrike" dirty="0">
                          <a:solidFill>
                            <a:srgbClr val="BABABA"/>
                          </a:solidFill>
                          <a:effectLst/>
                          <a:latin typeface="Consolas" panose="020B0609020204030204" pitchFamily="49" charset="0"/>
                        </a:rPr>
                      </a:br>
                      <a:r>
                        <a:rPr lang="en-US" sz="600" b="0" i="0" u="none" strike="noStrike" dirty="0">
                          <a:solidFill>
                            <a:srgbClr val="BABABA"/>
                          </a:solidFill>
                          <a:effectLst/>
                          <a:latin typeface="Consolas" panose="020B0609020204030204" pitchFamily="49" charset="0"/>
                        </a:rPr>
                        <a:t>        replicas = </a:t>
                      </a:r>
                      <a:r>
                        <a:rPr lang="en-US" sz="600" b="0" i="0" u="none" strike="noStrike" dirty="0" err="1">
                          <a:solidFill>
                            <a:srgbClr val="BABABA"/>
                          </a:solidFill>
                          <a:effectLst/>
                          <a:latin typeface="Consolas" panose="020B0609020204030204" pitchFamily="49" charset="0"/>
                        </a:rPr>
                        <a:t>api.read_namespaced_deployment</a:t>
                      </a:r>
                      <a:r>
                        <a:rPr lang="en-US" sz="600" b="0" i="0" u="none" strike="noStrike" dirty="0">
                          <a:solidFill>
                            <a:srgbClr val="BABABA"/>
                          </a:solidFill>
                          <a:effectLst/>
                          <a:latin typeface="Consolas" panose="020B0609020204030204" pitchFamily="49" charset="0"/>
                        </a:rPr>
                        <a:t>(name, namespace).</a:t>
                      </a:r>
                      <a:r>
                        <a:rPr lang="en-US" sz="600" b="0" i="0" u="none" strike="noStrike" dirty="0" err="1">
                          <a:solidFill>
                            <a:srgbClr val="BABABA"/>
                          </a:solidFill>
                          <a:effectLst/>
                          <a:latin typeface="Consolas" panose="020B0609020204030204" pitchFamily="49" charset="0"/>
                        </a:rPr>
                        <a:t>spec.replicas</a:t>
                      </a:r>
                      <a:br>
                        <a:rPr lang="en-US" sz="600" b="0" i="0" u="none" strike="noStrike" dirty="0">
                          <a:solidFill>
                            <a:srgbClr val="BABABA"/>
                          </a:solidFill>
                          <a:effectLst/>
                          <a:latin typeface="Consolas" panose="020B0609020204030204" pitchFamily="49" charset="0"/>
                        </a:rPr>
                      </a:br>
                      <a:r>
                        <a:rPr lang="en-US" sz="600" b="0" i="0" u="none" strike="noStrike" dirty="0">
                          <a:solidFill>
                            <a:srgbClr val="BABABA"/>
                          </a:solidFill>
                          <a:effectLst/>
                          <a:latin typeface="Consolas" panose="020B0609020204030204" pitchFamily="49" charset="0"/>
                        </a:rPr>
                        <a:t>        </a:t>
                      </a:r>
                      <a:r>
                        <a:rPr lang="en-US" sz="600" b="0" i="0" u="none" strike="noStrike" dirty="0">
                          <a:solidFill>
                            <a:srgbClr val="CB7832"/>
                          </a:solidFill>
                          <a:effectLst/>
                          <a:latin typeface="Consolas" panose="020B0609020204030204" pitchFamily="49" charset="0"/>
                        </a:rPr>
                        <a:t>return</a:t>
                      </a:r>
                      <a:r>
                        <a:rPr lang="en-US" sz="600" b="0" i="0" u="none" strike="noStrike" dirty="0">
                          <a:solidFill>
                            <a:srgbClr val="BABABA"/>
                          </a:solidFill>
                          <a:effectLst/>
                          <a:latin typeface="Consolas" panose="020B0609020204030204" pitchFamily="49" charset="0"/>
                        </a:rPr>
                        <a:t> replicas</a:t>
                      </a:r>
                      <a:br>
                        <a:rPr lang="en-US" sz="600" b="0" i="0" u="none" strike="noStrike" dirty="0">
                          <a:solidFill>
                            <a:srgbClr val="BABABA"/>
                          </a:solidFill>
                          <a:effectLst/>
                          <a:latin typeface="Consolas" panose="020B0609020204030204" pitchFamily="49" charset="0"/>
                        </a:rPr>
                      </a:br>
                      <a:r>
                        <a:rPr lang="en-US" sz="600" b="0" i="0" u="none" strike="noStrike" dirty="0">
                          <a:solidFill>
                            <a:srgbClr val="BABABA"/>
                          </a:solidFill>
                          <a:effectLst/>
                          <a:latin typeface="Consolas" panose="020B0609020204030204" pitchFamily="49" charset="0"/>
                        </a:rPr>
                        <a:t>    </a:t>
                      </a:r>
                      <a:r>
                        <a:rPr lang="en-US" sz="600" b="0" i="0" u="none" strike="noStrike" dirty="0">
                          <a:solidFill>
                            <a:srgbClr val="CB7832"/>
                          </a:solidFill>
                          <a:effectLst/>
                          <a:latin typeface="Consolas" panose="020B0609020204030204" pitchFamily="49" charset="0"/>
                        </a:rPr>
                        <a:t>except</a:t>
                      </a:r>
                      <a:r>
                        <a:rPr lang="en-US" sz="600" b="0" i="0" u="none" strike="noStrike" dirty="0">
                          <a:solidFill>
                            <a:srgbClr val="BABABA"/>
                          </a:solidFill>
                          <a:effectLst/>
                          <a:latin typeface="Consolas" panose="020B0609020204030204" pitchFamily="49" charset="0"/>
                        </a:rPr>
                        <a:t> </a:t>
                      </a:r>
                      <a:r>
                        <a:rPr lang="en-US" sz="600" b="0" i="0" u="none" strike="noStrike" dirty="0" err="1">
                          <a:solidFill>
                            <a:srgbClr val="BABABA"/>
                          </a:solidFill>
                          <a:effectLst/>
                          <a:latin typeface="Consolas" panose="020B0609020204030204" pitchFamily="49" charset="0"/>
                        </a:rPr>
                        <a:t>ApiException</a:t>
                      </a:r>
                      <a:r>
                        <a:rPr lang="en-US" sz="600" b="0" i="0" u="none" strike="noStrike" dirty="0">
                          <a:solidFill>
                            <a:srgbClr val="BABABA"/>
                          </a:solidFill>
                          <a:effectLst/>
                          <a:latin typeface="Consolas" panose="020B0609020204030204" pitchFamily="49" charset="0"/>
                        </a:rPr>
                        <a:t> </a:t>
                      </a:r>
                      <a:r>
                        <a:rPr lang="en-US" sz="600" b="0" i="0" u="none" strike="noStrike" dirty="0">
                          <a:solidFill>
                            <a:srgbClr val="CB7832"/>
                          </a:solidFill>
                          <a:effectLst/>
                          <a:latin typeface="Consolas" panose="020B0609020204030204" pitchFamily="49" charset="0"/>
                        </a:rPr>
                        <a:t>as</a:t>
                      </a:r>
                      <a:r>
                        <a:rPr lang="en-US" sz="600" b="0" i="0" u="none" strike="noStrike" dirty="0">
                          <a:solidFill>
                            <a:srgbClr val="BABABA"/>
                          </a:solidFill>
                          <a:effectLst/>
                          <a:latin typeface="Consolas" panose="020B0609020204030204" pitchFamily="49" charset="0"/>
                        </a:rPr>
                        <a:t> e:</a:t>
                      </a:r>
                      <a:br>
                        <a:rPr lang="en-US" sz="600" b="0" i="0" u="none" strike="noStrike" dirty="0">
                          <a:solidFill>
                            <a:srgbClr val="BABABA"/>
                          </a:solidFill>
                          <a:effectLst/>
                          <a:latin typeface="Consolas" panose="020B0609020204030204" pitchFamily="49" charset="0"/>
                        </a:rPr>
                      </a:br>
                      <a:r>
                        <a:rPr lang="en-US" sz="600" b="0" i="0" u="none" strike="noStrike" dirty="0">
                          <a:solidFill>
                            <a:srgbClr val="BABABA"/>
                          </a:solidFill>
                          <a:effectLst/>
                          <a:latin typeface="Consolas" panose="020B0609020204030204" pitchFamily="49" charset="0"/>
                        </a:rPr>
                        <a:t>        print(</a:t>
                      </a:r>
                      <a:r>
                        <a:rPr lang="en-US" sz="600" b="0" i="0" u="none" strike="noStrike" dirty="0">
                          <a:solidFill>
                            <a:srgbClr val="6A8759"/>
                          </a:solidFill>
                          <a:effectLst/>
                          <a:latin typeface="Consolas" panose="020B0609020204030204" pitchFamily="49" charset="0"/>
                        </a:rPr>
                        <a:t>"Exception when calling AppsV1Api-&gt;</a:t>
                      </a:r>
                      <a:r>
                        <a:rPr lang="en-US" sz="600" b="0" i="0" u="none" strike="noStrike" dirty="0" err="1">
                          <a:solidFill>
                            <a:srgbClr val="6A8759"/>
                          </a:solidFill>
                          <a:effectLst/>
                          <a:latin typeface="Consolas" panose="020B0609020204030204" pitchFamily="49" charset="0"/>
                        </a:rPr>
                        <a:t>read_namespaced_deployment</a:t>
                      </a:r>
                      <a:r>
                        <a:rPr lang="en-US" sz="600" b="0" i="0" u="none" strike="noStrike" dirty="0">
                          <a:solidFill>
                            <a:srgbClr val="6A8759"/>
                          </a:solidFill>
                          <a:effectLst/>
                          <a:latin typeface="Consolas" panose="020B0609020204030204" pitchFamily="49" charset="0"/>
                        </a:rPr>
                        <a:t>: %s\n"</a:t>
                      </a:r>
                      <a:r>
                        <a:rPr lang="en-US" sz="600" b="0" i="0" u="none" strike="noStrike" dirty="0">
                          <a:solidFill>
                            <a:srgbClr val="BABABA"/>
                          </a:solidFill>
                          <a:effectLst/>
                          <a:latin typeface="Consolas" panose="020B0609020204030204" pitchFamily="49" charset="0"/>
                        </a:rPr>
                        <a:t> % e)</a:t>
                      </a:r>
                      <a:br>
                        <a:rPr lang="en-US" sz="600" b="0" i="0" u="none" strike="noStrike" dirty="0">
                          <a:solidFill>
                            <a:srgbClr val="BABABA"/>
                          </a:solidFill>
                          <a:effectLst/>
                          <a:latin typeface="Consolas" panose="020B0609020204030204" pitchFamily="49" charset="0"/>
                        </a:rPr>
                      </a:br>
                      <a:br>
                        <a:rPr lang="en-US" sz="600" b="0" i="0" u="none" strike="noStrike" dirty="0">
                          <a:solidFill>
                            <a:srgbClr val="BABABA"/>
                          </a:solidFill>
                          <a:effectLst/>
                          <a:latin typeface="Consolas" panose="020B0609020204030204" pitchFamily="49" charset="0"/>
                        </a:rPr>
                      </a:br>
                      <a:r>
                        <a:rPr lang="en-US" sz="600" b="0" i="0" u="none" strike="noStrike" dirty="0" err="1">
                          <a:solidFill>
                            <a:srgbClr val="BABABA"/>
                          </a:solidFill>
                          <a:effectLst/>
                          <a:latin typeface="Consolas" panose="020B0609020204030204" pitchFamily="49" charset="0"/>
                        </a:rPr>
                        <a:t>my_file</a:t>
                      </a:r>
                      <a:r>
                        <a:rPr lang="en-US" sz="600" b="0" i="0" u="none" strike="noStrike" dirty="0">
                          <a:solidFill>
                            <a:srgbClr val="BABABA"/>
                          </a:solidFill>
                          <a:effectLst/>
                          <a:latin typeface="Consolas" panose="020B0609020204030204" pitchFamily="49" charset="0"/>
                        </a:rPr>
                        <a:t> = </a:t>
                      </a:r>
                      <a:r>
                        <a:rPr lang="en-US" sz="600" b="0" i="0" u="none" strike="noStrike" dirty="0">
                          <a:solidFill>
                            <a:srgbClr val="6A8759"/>
                          </a:solidFill>
                          <a:effectLst/>
                          <a:latin typeface="Consolas" panose="020B0609020204030204" pitchFamily="49" charset="0"/>
                        </a:rPr>
                        <a:t>'</a:t>
                      </a:r>
                      <a:r>
                        <a:rPr lang="en-US" sz="600" b="0" i="0" u="none" strike="noStrike" dirty="0" err="1">
                          <a:solidFill>
                            <a:srgbClr val="6A8759"/>
                          </a:solidFill>
                          <a:effectLst/>
                          <a:latin typeface="Consolas" panose="020B0609020204030204" pitchFamily="49" charset="0"/>
                        </a:rPr>
                        <a:t>test.txt</a:t>
                      </a:r>
                      <a:r>
                        <a:rPr lang="en-US" sz="600" b="0" i="0" u="none" strike="noStrike" dirty="0">
                          <a:solidFill>
                            <a:srgbClr val="6A8759"/>
                          </a:solidFill>
                          <a:effectLst/>
                          <a:latin typeface="Consolas" panose="020B0609020204030204" pitchFamily="49" charset="0"/>
                        </a:rPr>
                        <a:t>'</a:t>
                      </a:r>
                      <a:br>
                        <a:rPr lang="en-US" sz="600" b="0" i="0" u="none" strike="noStrike" dirty="0">
                          <a:solidFill>
                            <a:srgbClr val="BABABA"/>
                          </a:solidFill>
                          <a:effectLst/>
                          <a:latin typeface="Consolas" panose="020B0609020204030204" pitchFamily="49" charset="0"/>
                        </a:rPr>
                      </a:br>
                      <a:r>
                        <a:rPr lang="en-US" sz="600" b="0" i="0" u="none" strike="noStrike" dirty="0" err="1">
                          <a:solidFill>
                            <a:srgbClr val="BABABA"/>
                          </a:solidFill>
                          <a:effectLst/>
                          <a:latin typeface="Consolas" panose="020B0609020204030204" pitchFamily="49" charset="0"/>
                        </a:rPr>
                        <a:t>hold_lines</a:t>
                      </a:r>
                      <a:r>
                        <a:rPr lang="en-US" sz="600" b="0" i="0" u="none" strike="noStrike" dirty="0">
                          <a:solidFill>
                            <a:srgbClr val="BABABA"/>
                          </a:solidFill>
                          <a:effectLst/>
                          <a:latin typeface="Consolas" panose="020B0609020204030204" pitchFamily="49" charset="0"/>
                        </a:rPr>
                        <a:t> = []</a:t>
                      </a:r>
                      <a:br>
                        <a:rPr lang="en-US" sz="600" b="0" i="0" u="none" strike="noStrike" dirty="0">
                          <a:solidFill>
                            <a:srgbClr val="BABABA"/>
                          </a:solidFill>
                          <a:effectLst/>
                          <a:latin typeface="Consolas" panose="020B0609020204030204" pitchFamily="49" charset="0"/>
                        </a:rPr>
                      </a:br>
                      <a:r>
                        <a:rPr lang="en-US" sz="600" b="0" i="0" u="none" strike="noStrike" dirty="0">
                          <a:solidFill>
                            <a:srgbClr val="CB7832"/>
                          </a:solidFill>
                          <a:effectLst/>
                          <a:latin typeface="Consolas" panose="020B0609020204030204" pitchFamily="49" charset="0"/>
                        </a:rPr>
                        <a:t>with</a:t>
                      </a:r>
                      <a:r>
                        <a:rPr lang="en-US" sz="600" b="0" i="0" u="none" strike="noStrike" dirty="0">
                          <a:solidFill>
                            <a:srgbClr val="BABABA"/>
                          </a:solidFill>
                          <a:effectLst/>
                          <a:latin typeface="Consolas" panose="020B0609020204030204" pitchFamily="49" charset="0"/>
                        </a:rPr>
                        <a:t> open(</a:t>
                      </a:r>
                      <a:r>
                        <a:rPr lang="en-US" sz="600" b="0" i="0" u="none" strike="noStrike" dirty="0" err="1">
                          <a:solidFill>
                            <a:srgbClr val="BABABA"/>
                          </a:solidFill>
                          <a:effectLst/>
                          <a:latin typeface="Consolas" panose="020B0609020204030204" pitchFamily="49" charset="0"/>
                        </a:rPr>
                        <a:t>my_file,</a:t>
                      </a:r>
                      <a:r>
                        <a:rPr lang="en-US" sz="600" b="0" i="0" u="none" strike="noStrike" dirty="0" err="1">
                          <a:solidFill>
                            <a:srgbClr val="6A8759"/>
                          </a:solidFill>
                          <a:effectLst/>
                          <a:latin typeface="Consolas" panose="020B0609020204030204" pitchFamily="49" charset="0"/>
                        </a:rPr>
                        <a:t>'r</a:t>
                      </a:r>
                      <a:r>
                        <a:rPr lang="en-US" sz="600" b="0" i="0" u="none" strike="noStrike" dirty="0">
                          <a:solidFill>
                            <a:srgbClr val="6A8759"/>
                          </a:solidFill>
                          <a:effectLst/>
                          <a:latin typeface="Consolas" panose="020B0609020204030204" pitchFamily="49" charset="0"/>
                        </a:rPr>
                        <a:t>'</a:t>
                      </a:r>
                      <a:r>
                        <a:rPr lang="en-US" sz="600" b="0" i="0" u="none" strike="noStrike" dirty="0">
                          <a:solidFill>
                            <a:srgbClr val="BABABA"/>
                          </a:solidFill>
                          <a:effectLst/>
                          <a:latin typeface="Consolas" panose="020B0609020204030204" pitchFamily="49" charset="0"/>
                        </a:rPr>
                        <a:t>) </a:t>
                      </a:r>
                      <a:r>
                        <a:rPr lang="en-US" sz="600" b="0" i="0" u="none" strike="noStrike" dirty="0">
                          <a:solidFill>
                            <a:srgbClr val="CB7832"/>
                          </a:solidFill>
                          <a:effectLst/>
                          <a:latin typeface="Consolas" panose="020B0609020204030204" pitchFamily="49" charset="0"/>
                        </a:rPr>
                        <a:t>as</a:t>
                      </a:r>
                      <a:r>
                        <a:rPr lang="en-US" sz="600" b="0" i="0" u="none" strike="noStrike" dirty="0">
                          <a:solidFill>
                            <a:srgbClr val="BABABA"/>
                          </a:solidFill>
                          <a:effectLst/>
                          <a:latin typeface="Consolas" panose="020B0609020204030204" pitchFamily="49" charset="0"/>
                        </a:rPr>
                        <a:t> </a:t>
                      </a:r>
                      <a:r>
                        <a:rPr lang="en-US" sz="600" b="0" i="0" u="none" strike="noStrike" dirty="0" err="1">
                          <a:solidFill>
                            <a:srgbClr val="BABABA"/>
                          </a:solidFill>
                          <a:effectLst/>
                          <a:latin typeface="Consolas" panose="020B0609020204030204" pitchFamily="49" charset="0"/>
                        </a:rPr>
                        <a:t>text_file</a:t>
                      </a:r>
                      <a:r>
                        <a:rPr lang="en-US" sz="600" b="0" i="0" u="none" strike="noStrike" dirty="0">
                          <a:solidFill>
                            <a:srgbClr val="BABABA"/>
                          </a:solidFill>
                          <a:effectLst/>
                          <a:latin typeface="Consolas" panose="020B0609020204030204" pitchFamily="49" charset="0"/>
                        </a:rPr>
                        <a:t>:</a:t>
                      </a:r>
                      <a:br>
                        <a:rPr lang="en-US" sz="600" b="0" i="0" u="none" strike="noStrike" dirty="0">
                          <a:solidFill>
                            <a:srgbClr val="BABABA"/>
                          </a:solidFill>
                          <a:effectLst/>
                          <a:latin typeface="Consolas" panose="020B0609020204030204" pitchFamily="49" charset="0"/>
                        </a:rPr>
                      </a:br>
                      <a:r>
                        <a:rPr lang="en-US" sz="600" b="0" i="0" u="none" strike="noStrike" dirty="0">
                          <a:solidFill>
                            <a:srgbClr val="BABABA"/>
                          </a:solidFill>
                          <a:effectLst/>
                          <a:latin typeface="Consolas" panose="020B0609020204030204" pitchFamily="49" charset="0"/>
                        </a:rPr>
                        <a:t>    </a:t>
                      </a:r>
                      <a:r>
                        <a:rPr lang="en-US" sz="600" b="0" i="0" u="none" strike="noStrike" dirty="0">
                          <a:solidFill>
                            <a:srgbClr val="CB7832"/>
                          </a:solidFill>
                          <a:effectLst/>
                          <a:latin typeface="Consolas" panose="020B0609020204030204" pitchFamily="49" charset="0"/>
                        </a:rPr>
                        <a:t>for</a:t>
                      </a:r>
                      <a:r>
                        <a:rPr lang="en-US" sz="600" b="0" i="0" u="none" strike="noStrike" dirty="0">
                          <a:solidFill>
                            <a:srgbClr val="BABABA"/>
                          </a:solidFill>
                          <a:effectLst/>
                          <a:latin typeface="Consolas" panose="020B0609020204030204" pitchFamily="49" charset="0"/>
                        </a:rPr>
                        <a:t> row </a:t>
                      </a:r>
                      <a:r>
                        <a:rPr lang="en-US" sz="600" b="0" i="0" u="none" strike="noStrike" dirty="0">
                          <a:solidFill>
                            <a:srgbClr val="CB7832"/>
                          </a:solidFill>
                          <a:effectLst/>
                          <a:latin typeface="Consolas" panose="020B0609020204030204" pitchFamily="49" charset="0"/>
                        </a:rPr>
                        <a:t>in</a:t>
                      </a:r>
                      <a:r>
                        <a:rPr lang="en-US" sz="600" b="0" i="0" u="none" strike="noStrike" dirty="0">
                          <a:solidFill>
                            <a:srgbClr val="BABABA"/>
                          </a:solidFill>
                          <a:effectLst/>
                          <a:latin typeface="Consolas" panose="020B0609020204030204" pitchFamily="49" charset="0"/>
                        </a:rPr>
                        <a:t> </a:t>
                      </a:r>
                      <a:r>
                        <a:rPr lang="en-US" sz="600" b="0" i="0" u="none" strike="noStrike" dirty="0" err="1">
                          <a:solidFill>
                            <a:srgbClr val="BABABA"/>
                          </a:solidFill>
                          <a:effectLst/>
                          <a:latin typeface="Consolas" panose="020B0609020204030204" pitchFamily="49" charset="0"/>
                        </a:rPr>
                        <a:t>text_file</a:t>
                      </a:r>
                      <a:r>
                        <a:rPr lang="en-US" sz="600" b="0" i="0" u="none" strike="noStrike" dirty="0">
                          <a:solidFill>
                            <a:srgbClr val="BABABA"/>
                          </a:solidFill>
                          <a:effectLst/>
                          <a:latin typeface="Consolas" panose="020B0609020204030204" pitchFamily="49" charset="0"/>
                        </a:rPr>
                        <a:t>:</a:t>
                      </a:r>
                      <a:br>
                        <a:rPr lang="en-US" sz="600" b="0" i="0" u="none" strike="noStrike" dirty="0">
                          <a:solidFill>
                            <a:srgbClr val="BABABA"/>
                          </a:solidFill>
                          <a:effectLst/>
                          <a:latin typeface="Consolas" panose="020B0609020204030204" pitchFamily="49" charset="0"/>
                        </a:rPr>
                      </a:br>
                      <a:r>
                        <a:rPr lang="en-US" sz="600" b="0" i="0" u="none" strike="noStrike" dirty="0">
                          <a:solidFill>
                            <a:srgbClr val="BABABA"/>
                          </a:solidFill>
                          <a:effectLst/>
                          <a:latin typeface="Consolas" panose="020B0609020204030204" pitchFamily="49" charset="0"/>
                        </a:rPr>
                        <a:t>        </a:t>
                      </a:r>
                      <a:r>
                        <a:rPr lang="en-US" sz="600" b="0" i="0" u="none" strike="noStrike" dirty="0" err="1">
                          <a:solidFill>
                            <a:srgbClr val="BABABA"/>
                          </a:solidFill>
                          <a:effectLst/>
                          <a:latin typeface="Consolas" panose="020B0609020204030204" pitchFamily="49" charset="0"/>
                        </a:rPr>
                        <a:t>hold_lines.append</a:t>
                      </a:r>
                      <a:r>
                        <a:rPr lang="en-US" sz="600" b="0" i="0" u="none" strike="noStrike" dirty="0">
                          <a:solidFill>
                            <a:srgbClr val="BABABA"/>
                          </a:solidFill>
                          <a:effectLst/>
                          <a:latin typeface="Consolas" panose="020B0609020204030204" pitchFamily="49" charset="0"/>
                        </a:rPr>
                        <a:t>(row)</a:t>
                      </a:r>
                      <a:br>
                        <a:rPr lang="en-US" sz="600" b="0" i="0" u="none" strike="noStrike" dirty="0">
                          <a:solidFill>
                            <a:srgbClr val="BABABA"/>
                          </a:solidFill>
                          <a:effectLst/>
                          <a:latin typeface="Consolas" panose="020B0609020204030204" pitchFamily="49" charset="0"/>
                        </a:rPr>
                      </a:br>
                      <a:br>
                        <a:rPr lang="en-US" sz="600" b="0" i="0" u="none" strike="noStrike" dirty="0">
                          <a:solidFill>
                            <a:srgbClr val="BABABA"/>
                          </a:solidFill>
                          <a:effectLst/>
                          <a:latin typeface="Consolas" panose="020B0609020204030204" pitchFamily="49" charset="0"/>
                        </a:rPr>
                      </a:br>
                      <a:r>
                        <a:rPr lang="en-US" sz="600" b="0" i="0" u="none" strike="noStrike" dirty="0" err="1">
                          <a:solidFill>
                            <a:srgbClr val="BABABA"/>
                          </a:solidFill>
                          <a:effectLst/>
                          <a:latin typeface="Consolas" panose="020B0609020204030204" pitchFamily="49" charset="0"/>
                        </a:rPr>
                        <a:t>num_of_services</a:t>
                      </a:r>
                      <a:r>
                        <a:rPr lang="en-US" sz="600" b="0" i="0" u="none" strike="noStrike" dirty="0">
                          <a:solidFill>
                            <a:srgbClr val="BABABA"/>
                          </a:solidFill>
                          <a:effectLst/>
                          <a:latin typeface="Consolas" panose="020B0609020204030204" pitchFamily="49" charset="0"/>
                        </a:rPr>
                        <a:t> = </a:t>
                      </a:r>
                      <a:r>
                        <a:rPr lang="en-US" sz="600" b="0" i="0" u="none" strike="noStrike" dirty="0" err="1">
                          <a:solidFill>
                            <a:srgbClr val="BABABA"/>
                          </a:solidFill>
                          <a:effectLst/>
                          <a:latin typeface="Consolas" panose="020B0609020204030204" pitchFamily="49" charset="0"/>
                        </a:rPr>
                        <a:t>getReplicas</a:t>
                      </a:r>
                      <a:r>
                        <a:rPr lang="en-US" sz="600" b="0" i="0" u="none" strike="noStrike" dirty="0">
                          <a:solidFill>
                            <a:srgbClr val="BABABA"/>
                          </a:solidFill>
                          <a:effectLst/>
                          <a:latin typeface="Consolas" panose="020B0609020204030204" pitchFamily="49" charset="0"/>
                        </a:rPr>
                        <a:t>(</a:t>
                      </a:r>
                      <a:r>
                        <a:rPr lang="en-US" sz="600" b="0" i="0" u="none" strike="noStrike" dirty="0">
                          <a:solidFill>
                            <a:srgbClr val="6A8759"/>
                          </a:solidFill>
                          <a:effectLst/>
                          <a:latin typeface="Consolas" panose="020B0609020204030204" pitchFamily="49" charset="0"/>
                        </a:rPr>
                        <a:t>"bk"</a:t>
                      </a:r>
                      <a:r>
                        <a:rPr lang="en-US" sz="600" b="0" i="0" u="none" strike="noStrike" dirty="0">
                          <a:solidFill>
                            <a:srgbClr val="BABABA"/>
                          </a:solidFill>
                          <a:effectLst/>
                          <a:latin typeface="Consolas" panose="020B0609020204030204" pitchFamily="49" charset="0"/>
                        </a:rPr>
                        <a:t>)</a:t>
                      </a:r>
                      <a:br>
                        <a:rPr lang="en-US" sz="600" b="0" i="0" u="none" strike="noStrike" dirty="0">
                          <a:solidFill>
                            <a:srgbClr val="BABABA"/>
                          </a:solidFill>
                          <a:effectLst/>
                          <a:latin typeface="Consolas" panose="020B0609020204030204" pitchFamily="49" charset="0"/>
                        </a:rPr>
                      </a:br>
                      <a:r>
                        <a:rPr lang="en-US" sz="600" b="0" i="0" u="none" strike="noStrike" dirty="0" err="1">
                          <a:solidFill>
                            <a:srgbClr val="BABABA"/>
                          </a:solidFill>
                          <a:effectLst/>
                          <a:latin typeface="Consolas" panose="020B0609020204030204" pitchFamily="49" charset="0"/>
                        </a:rPr>
                        <a:t>num_of_lines</a:t>
                      </a:r>
                      <a:r>
                        <a:rPr lang="en-US" sz="600" b="0" i="0" u="none" strike="noStrike" dirty="0">
                          <a:solidFill>
                            <a:srgbClr val="BABABA"/>
                          </a:solidFill>
                          <a:effectLst/>
                          <a:latin typeface="Consolas" panose="020B0609020204030204" pitchFamily="49" charset="0"/>
                        </a:rPr>
                        <a:t> = int(</a:t>
                      </a:r>
                      <a:r>
                        <a:rPr lang="en-US" sz="600" b="0" i="0" u="none" strike="noStrike" dirty="0" err="1">
                          <a:solidFill>
                            <a:srgbClr val="BABABA"/>
                          </a:solidFill>
                          <a:effectLst/>
                          <a:latin typeface="Consolas" panose="020B0609020204030204" pitchFamily="49" charset="0"/>
                        </a:rPr>
                        <a:t>len</a:t>
                      </a:r>
                      <a:r>
                        <a:rPr lang="en-US" sz="600" b="0" i="0" u="none" strike="noStrike" dirty="0">
                          <a:solidFill>
                            <a:srgbClr val="BABABA"/>
                          </a:solidFill>
                          <a:effectLst/>
                          <a:latin typeface="Consolas" panose="020B0609020204030204" pitchFamily="49" charset="0"/>
                        </a:rPr>
                        <a:t>(</a:t>
                      </a:r>
                      <a:r>
                        <a:rPr lang="en-US" sz="600" b="0" i="0" u="none" strike="noStrike" dirty="0" err="1">
                          <a:solidFill>
                            <a:srgbClr val="BABABA"/>
                          </a:solidFill>
                          <a:effectLst/>
                          <a:latin typeface="Consolas" panose="020B0609020204030204" pitchFamily="49" charset="0"/>
                        </a:rPr>
                        <a:t>hold_lines</a:t>
                      </a:r>
                      <a:r>
                        <a:rPr lang="en-US" sz="600" b="0" i="0" u="none" strike="noStrike" dirty="0">
                          <a:solidFill>
                            <a:srgbClr val="BABABA"/>
                          </a:solidFill>
                          <a:effectLst/>
                          <a:latin typeface="Consolas" panose="020B0609020204030204" pitchFamily="49" charset="0"/>
                        </a:rPr>
                        <a:t>)/</a:t>
                      </a:r>
                      <a:r>
                        <a:rPr lang="en-US" sz="600" b="0" i="0" u="none" strike="noStrike" dirty="0" err="1">
                          <a:solidFill>
                            <a:srgbClr val="BABABA"/>
                          </a:solidFill>
                          <a:effectLst/>
                          <a:latin typeface="Consolas" panose="020B0609020204030204" pitchFamily="49" charset="0"/>
                        </a:rPr>
                        <a:t>num_of_services</a:t>
                      </a:r>
                      <a:r>
                        <a:rPr lang="en-US" sz="600" b="0" i="0" u="none" strike="noStrike" dirty="0">
                          <a:solidFill>
                            <a:srgbClr val="BABABA"/>
                          </a:solidFill>
                          <a:effectLst/>
                          <a:latin typeface="Consolas" panose="020B0609020204030204" pitchFamily="49" charset="0"/>
                        </a:rPr>
                        <a:t>)</a:t>
                      </a:r>
                      <a:br>
                        <a:rPr lang="en-US" sz="600" b="0" i="0" u="none" strike="noStrike" dirty="0">
                          <a:solidFill>
                            <a:srgbClr val="BABABA"/>
                          </a:solidFill>
                          <a:effectLst/>
                          <a:latin typeface="Consolas" panose="020B0609020204030204" pitchFamily="49" charset="0"/>
                        </a:rPr>
                      </a:br>
                      <a:r>
                        <a:rPr lang="en-US" sz="600" b="0" i="0" u="none" strike="noStrike" dirty="0">
                          <a:solidFill>
                            <a:srgbClr val="BABABA"/>
                          </a:solidFill>
                          <a:effectLst/>
                          <a:latin typeface="Consolas" panose="020B0609020204030204" pitchFamily="49" charset="0"/>
                        </a:rPr>
                        <a:t>counter = </a:t>
                      </a:r>
                      <a:r>
                        <a:rPr lang="en-US" sz="600" b="0" i="0" u="none" strike="noStrike" dirty="0">
                          <a:solidFill>
                            <a:srgbClr val="6896BA"/>
                          </a:solidFill>
                          <a:effectLst/>
                          <a:latin typeface="Consolas" panose="020B0609020204030204" pitchFamily="49" charset="0"/>
                        </a:rPr>
                        <a:t>1</a:t>
                      </a:r>
                      <a:br>
                        <a:rPr lang="en-US" sz="600" b="0" i="0" u="none" strike="noStrike" dirty="0">
                          <a:solidFill>
                            <a:srgbClr val="BABABA"/>
                          </a:solidFill>
                          <a:effectLst/>
                          <a:latin typeface="Consolas" panose="020B0609020204030204" pitchFamily="49" charset="0"/>
                        </a:rPr>
                      </a:br>
                      <a:r>
                        <a:rPr lang="en-US" sz="600" b="0" i="0" u="none" strike="noStrike" dirty="0">
                          <a:solidFill>
                            <a:srgbClr val="BABABA"/>
                          </a:solidFill>
                          <a:effectLst/>
                          <a:latin typeface="Consolas" panose="020B0609020204030204" pitchFamily="49" charset="0"/>
                        </a:rPr>
                        <a:t>left = </a:t>
                      </a:r>
                      <a:r>
                        <a:rPr lang="en-US" sz="600" b="0" i="0" u="none" strike="noStrike" dirty="0">
                          <a:solidFill>
                            <a:srgbClr val="6896BA"/>
                          </a:solidFill>
                          <a:effectLst/>
                          <a:latin typeface="Consolas" panose="020B0609020204030204" pitchFamily="49" charset="0"/>
                        </a:rPr>
                        <a:t>0</a:t>
                      </a:r>
                      <a:br>
                        <a:rPr lang="en-US" sz="600" b="0" i="0" u="none" strike="noStrike" dirty="0">
                          <a:solidFill>
                            <a:srgbClr val="BABABA"/>
                          </a:solidFill>
                          <a:effectLst/>
                          <a:latin typeface="Consolas" panose="020B0609020204030204" pitchFamily="49" charset="0"/>
                        </a:rPr>
                      </a:br>
                      <a:r>
                        <a:rPr lang="en-US" sz="600" b="0" i="0" u="none" strike="noStrike" dirty="0">
                          <a:solidFill>
                            <a:srgbClr val="BABABA"/>
                          </a:solidFill>
                          <a:effectLst/>
                          <a:latin typeface="Consolas" panose="020B0609020204030204" pitchFamily="49" charset="0"/>
                        </a:rPr>
                        <a:t>text=</a:t>
                      </a:r>
                      <a:r>
                        <a:rPr lang="en-US" sz="600" b="0" i="0" u="none" strike="noStrike" dirty="0">
                          <a:solidFill>
                            <a:srgbClr val="6A8759"/>
                          </a:solidFill>
                          <a:effectLst/>
                          <a:latin typeface="Consolas" panose="020B0609020204030204" pitchFamily="49" charset="0"/>
                        </a:rPr>
                        <a:t>""</a:t>
                      </a:r>
                      <a:br>
                        <a:rPr lang="en-US" sz="600" b="0" i="0" u="none" strike="noStrike" dirty="0">
                          <a:solidFill>
                            <a:srgbClr val="BABABA"/>
                          </a:solidFill>
                          <a:effectLst/>
                          <a:latin typeface="Consolas" panose="020B0609020204030204" pitchFamily="49" charset="0"/>
                        </a:rPr>
                      </a:br>
                      <a:br>
                        <a:rPr lang="en-US" sz="600" b="0" i="0" u="none" strike="noStrike" dirty="0">
                          <a:solidFill>
                            <a:srgbClr val="BABABA"/>
                          </a:solidFill>
                          <a:effectLst/>
                          <a:latin typeface="Consolas" panose="020B0609020204030204" pitchFamily="49" charset="0"/>
                        </a:rPr>
                      </a:br>
                      <a:r>
                        <a:rPr lang="en-US" sz="600" b="0" i="0" u="none" strike="noStrike" dirty="0">
                          <a:solidFill>
                            <a:srgbClr val="CB7832"/>
                          </a:solidFill>
                          <a:effectLst/>
                          <a:latin typeface="Consolas" panose="020B0609020204030204" pitchFamily="49" charset="0"/>
                        </a:rPr>
                        <a:t>while</a:t>
                      </a:r>
                      <a:r>
                        <a:rPr lang="en-US" sz="600" b="0" i="0" u="none" strike="noStrike" dirty="0">
                          <a:solidFill>
                            <a:srgbClr val="BABABA"/>
                          </a:solidFill>
                          <a:effectLst/>
                          <a:latin typeface="Consolas" panose="020B0609020204030204" pitchFamily="49" charset="0"/>
                        </a:rPr>
                        <a:t> counter &lt;= </a:t>
                      </a:r>
                      <a:r>
                        <a:rPr lang="en-US" sz="600" b="0" i="0" u="none" strike="noStrike" dirty="0" err="1">
                          <a:solidFill>
                            <a:srgbClr val="BABABA"/>
                          </a:solidFill>
                          <a:effectLst/>
                          <a:latin typeface="Consolas" panose="020B0609020204030204" pitchFamily="49" charset="0"/>
                        </a:rPr>
                        <a:t>num_of_services</a:t>
                      </a:r>
                      <a:r>
                        <a:rPr lang="en-US" sz="600" b="0" i="0" u="none" strike="noStrike" dirty="0">
                          <a:solidFill>
                            <a:srgbClr val="BABABA"/>
                          </a:solidFill>
                          <a:effectLst/>
                          <a:latin typeface="Consolas" panose="020B0609020204030204" pitchFamily="49" charset="0"/>
                        </a:rPr>
                        <a:t>:</a:t>
                      </a:r>
                      <a:br>
                        <a:rPr lang="en-US" sz="600" b="0" i="0" u="none" strike="noStrike" dirty="0">
                          <a:solidFill>
                            <a:srgbClr val="BABABA"/>
                          </a:solidFill>
                          <a:effectLst/>
                          <a:latin typeface="Consolas" panose="020B0609020204030204" pitchFamily="49" charset="0"/>
                        </a:rPr>
                      </a:br>
                      <a:r>
                        <a:rPr lang="en-US" sz="600" b="0" i="0" u="none" strike="noStrike" dirty="0">
                          <a:solidFill>
                            <a:srgbClr val="BABABA"/>
                          </a:solidFill>
                          <a:effectLst/>
                          <a:latin typeface="Consolas" panose="020B0609020204030204" pitchFamily="49" charset="0"/>
                        </a:rPr>
                        <a:t>text = </a:t>
                      </a:r>
                      <a:r>
                        <a:rPr lang="en-US" sz="600" b="0" i="0" u="none" strike="noStrike" dirty="0">
                          <a:solidFill>
                            <a:srgbClr val="6A8759"/>
                          </a:solidFill>
                          <a:effectLst/>
                          <a:latin typeface="Consolas" panose="020B0609020204030204" pitchFamily="49" charset="0"/>
                        </a:rPr>
                        <a:t>""</a:t>
                      </a:r>
                      <a:br>
                        <a:rPr lang="en-US" sz="600" b="0" i="0" u="none" strike="noStrike" dirty="0">
                          <a:solidFill>
                            <a:srgbClr val="BABABA"/>
                          </a:solidFill>
                          <a:effectLst/>
                          <a:latin typeface="Consolas" panose="020B0609020204030204" pitchFamily="49" charset="0"/>
                        </a:rPr>
                      </a:br>
                      <a:r>
                        <a:rPr lang="en-US" sz="600" b="0" i="0" u="none" strike="noStrike" dirty="0" err="1">
                          <a:solidFill>
                            <a:srgbClr val="BABABA"/>
                          </a:solidFill>
                          <a:effectLst/>
                          <a:latin typeface="Consolas" panose="020B0609020204030204" pitchFamily="49" charset="0"/>
                        </a:rPr>
                        <a:t>file_name</a:t>
                      </a:r>
                      <a:r>
                        <a:rPr lang="en-US" sz="600" b="0" i="0" u="none" strike="noStrike" dirty="0">
                          <a:solidFill>
                            <a:srgbClr val="BABABA"/>
                          </a:solidFill>
                          <a:effectLst/>
                          <a:latin typeface="Consolas" panose="020B0609020204030204" pitchFamily="49" charset="0"/>
                        </a:rPr>
                        <a:t> = </a:t>
                      </a:r>
                      <a:r>
                        <a:rPr lang="en-US" sz="600" b="0" i="0" u="none" strike="noStrike" dirty="0">
                          <a:solidFill>
                            <a:srgbClr val="6A8759"/>
                          </a:solidFill>
                          <a:effectLst/>
                          <a:latin typeface="Consolas" panose="020B0609020204030204" pitchFamily="49" charset="0"/>
                        </a:rPr>
                        <a:t>"test"</a:t>
                      </a:r>
                      <a:r>
                        <a:rPr lang="en-US" sz="600" b="0" i="0" u="none" strike="noStrike" dirty="0">
                          <a:solidFill>
                            <a:srgbClr val="BABABA"/>
                          </a:solidFill>
                          <a:effectLst/>
                          <a:latin typeface="Consolas" panose="020B0609020204030204" pitchFamily="49" charset="0"/>
                        </a:rPr>
                        <a:t> + str(counter</a:t>
                      </a:r>
                      <a:r>
                        <a:rPr lang="en-US" sz="600" b="0" i="0" u="none" strike="noStrike" dirty="0">
                          <a:solidFill>
                            <a:srgbClr val="6896BA"/>
                          </a:solidFill>
                          <a:effectLst/>
                          <a:latin typeface="Consolas" panose="020B0609020204030204" pitchFamily="49" charset="0"/>
                        </a:rPr>
                        <a:t>-1</a:t>
                      </a:r>
                      <a:r>
                        <a:rPr lang="en-US" sz="600" b="0" i="0" u="none" strike="noStrike" dirty="0">
                          <a:solidFill>
                            <a:srgbClr val="BABABA"/>
                          </a:solidFill>
                          <a:effectLst/>
                          <a:latin typeface="Consolas" panose="020B0609020204030204" pitchFamily="49" charset="0"/>
                        </a:rPr>
                        <a:t>) + </a:t>
                      </a:r>
                      <a:r>
                        <a:rPr lang="en-US" sz="600" b="0" i="0" u="none" strike="noStrike" dirty="0">
                          <a:solidFill>
                            <a:srgbClr val="6A8759"/>
                          </a:solidFill>
                          <a:effectLst/>
                          <a:latin typeface="Consolas" panose="020B0609020204030204" pitchFamily="49" charset="0"/>
                        </a:rPr>
                        <a:t>".txt"</a:t>
                      </a:r>
                      <a:br>
                        <a:rPr lang="en-US" sz="600" b="0" i="0" u="none" strike="noStrike" dirty="0">
                          <a:solidFill>
                            <a:srgbClr val="BABABA"/>
                          </a:solidFill>
                          <a:effectLst/>
                          <a:latin typeface="Consolas" panose="020B0609020204030204" pitchFamily="49" charset="0"/>
                        </a:rPr>
                      </a:br>
                      <a:r>
                        <a:rPr lang="en-US" sz="600" b="0" i="0" u="none" strike="noStrike" dirty="0">
                          <a:solidFill>
                            <a:srgbClr val="BABABA"/>
                          </a:solidFill>
                          <a:effectLst/>
                          <a:latin typeface="Consolas" panose="020B0609020204030204" pitchFamily="49" charset="0"/>
                        </a:rPr>
                        <a:t>increment = counter * </a:t>
                      </a:r>
                      <a:r>
                        <a:rPr lang="en-US" sz="600" b="0" i="0" u="none" strike="noStrike" dirty="0" err="1">
                          <a:solidFill>
                            <a:srgbClr val="BABABA"/>
                          </a:solidFill>
                          <a:effectLst/>
                          <a:latin typeface="Consolas" panose="020B0609020204030204" pitchFamily="49" charset="0"/>
                        </a:rPr>
                        <a:t>num_of_lines</a:t>
                      </a:r>
                      <a:br>
                        <a:rPr lang="en-US" sz="600" b="0" i="0" u="none" strike="noStrike" dirty="0">
                          <a:solidFill>
                            <a:srgbClr val="BABABA"/>
                          </a:solidFill>
                          <a:effectLst/>
                          <a:latin typeface="Consolas" panose="020B0609020204030204" pitchFamily="49" charset="0"/>
                        </a:rPr>
                      </a:br>
                      <a:r>
                        <a:rPr lang="en-US" sz="600" b="0" i="0" u="none" strike="noStrike" dirty="0" err="1">
                          <a:solidFill>
                            <a:srgbClr val="BABABA"/>
                          </a:solidFill>
                          <a:effectLst/>
                          <a:latin typeface="Consolas" panose="020B0609020204030204" pitchFamily="49" charset="0"/>
                        </a:rPr>
                        <a:t>hold_new_lines</a:t>
                      </a:r>
                      <a:r>
                        <a:rPr lang="en-US" sz="600" b="0" i="0" u="none" strike="noStrike" dirty="0">
                          <a:solidFill>
                            <a:srgbClr val="BABABA"/>
                          </a:solidFill>
                          <a:effectLst/>
                          <a:latin typeface="Consolas" panose="020B0609020204030204" pitchFamily="49" charset="0"/>
                        </a:rPr>
                        <a:t> = []</a:t>
                      </a:r>
                      <a:br>
                        <a:rPr lang="en-US" sz="600" b="0" i="0" u="none" strike="noStrike" dirty="0">
                          <a:solidFill>
                            <a:srgbClr val="BABABA"/>
                          </a:solidFill>
                          <a:effectLst/>
                          <a:latin typeface="Consolas" panose="020B0609020204030204" pitchFamily="49" charset="0"/>
                        </a:rPr>
                      </a:br>
                      <a:r>
                        <a:rPr lang="en-US" sz="600" b="0" i="0" u="none" strike="noStrike" dirty="0">
                          <a:solidFill>
                            <a:srgbClr val="7F7F7F"/>
                          </a:solidFill>
                          <a:effectLst/>
                          <a:latin typeface="Consolas" panose="020B0609020204030204" pitchFamily="49" charset="0"/>
                        </a:rPr>
                        <a:t>#if left &lt; increment:</a:t>
                      </a:r>
                      <a:br>
                        <a:rPr lang="en-US" sz="600" b="0" i="0" u="none" strike="noStrike" dirty="0">
                          <a:solidFill>
                            <a:srgbClr val="BABABA"/>
                          </a:solidFill>
                          <a:effectLst/>
                          <a:latin typeface="Consolas" panose="020B0609020204030204" pitchFamily="49" charset="0"/>
                        </a:rPr>
                      </a:br>
                      <a:r>
                        <a:rPr lang="en-US" sz="600" b="0" i="0" u="none" strike="noStrike" dirty="0">
                          <a:solidFill>
                            <a:srgbClr val="CB7832"/>
                          </a:solidFill>
                          <a:effectLst/>
                          <a:latin typeface="Consolas" panose="020B0609020204030204" pitchFamily="49" charset="0"/>
                        </a:rPr>
                        <a:t>while</a:t>
                      </a:r>
                      <a:r>
                        <a:rPr lang="en-US" sz="600" b="0" i="0" u="none" strike="noStrike" dirty="0">
                          <a:solidFill>
                            <a:srgbClr val="BABABA"/>
                          </a:solidFill>
                          <a:effectLst/>
                          <a:latin typeface="Consolas" panose="020B0609020204030204" pitchFamily="49" charset="0"/>
                        </a:rPr>
                        <a:t> left &lt; increment:</a:t>
                      </a:r>
                      <a:br>
                        <a:rPr lang="en-US" sz="600" b="0" i="0" u="none" strike="noStrike" dirty="0">
                          <a:solidFill>
                            <a:srgbClr val="BABABA"/>
                          </a:solidFill>
                          <a:effectLst/>
                          <a:latin typeface="Consolas" panose="020B0609020204030204" pitchFamily="49" charset="0"/>
                        </a:rPr>
                      </a:br>
                      <a:r>
                        <a:rPr lang="en-US" sz="600" b="0" i="0" u="none" strike="noStrike" dirty="0">
                          <a:solidFill>
                            <a:srgbClr val="BABABA"/>
                          </a:solidFill>
                          <a:effectLst/>
                          <a:latin typeface="Consolas" panose="020B0609020204030204" pitchFamily="49" charset="0"/>
                        </a:rPr>
                        <a:t>text += </a:t>
                      </a:r>
                      <a:r>
                        <a:rPr lang="en-US" sz="600" b="0" i="0" u="none" strike="noStrike" dirty="0" err="1">
                          <a:solidFill>
                            <a:srgbClr val="BABABA"/>
                          </a:solidFill>
                          <a:effectLst/>
                          <a:latin typeface="Consolas" panose="020B0609020204030204" pitchFamily="49" charset="0"/>
                        </a:rPr>
                        <a:t>hold_lines</a:t>
                      </a:r>
                      <a:r>
                        <a:rPr lang="en-US" sz="600" b="0" i="0" u="none" strike="noStrike" dirty="0">
                          <a:solidFill>
                            <a:srgbClr val="BABABA"/>
                          </a:solidFill>
                          <a:effectLst/>
                          <a:latin typeface="Consolas" panose="020B0609020204030204" pitchFamily="49" charset="0"/>
                        </a:rPr>
                        <a:t>[left]</a:t>
                      </a:r>
                      <a:br>
                        <a:rPr lang="en-US" sz="600" b="0" i="0" u="none" strike="noStrike" dirty="0">
                          <a:solidFill>
                            <a:srgbClr val="BABABA"/>
                          </a:solidFill>
                          <a:effectLst/>
                          <a:latin typeface="Consolas" panose="020B0609020204030204" pitchFamily="49" charset="0"/>
                        </a:rPr>
                      </a:br>
                      <a:r>
                        <a:rPr lang="en-US" sz="600" b="0" i="0" u="none" strike="noStrike" dirty="0" err="1">
                          <a:solidFill>
                            <a:srgbClr val="BABABA"/>
                          </a:solidFill>
                          <a:effectLst/>
                          <a:latin typeface="Consolas" panose="020B0609020204030204" pitchFamily="49" charset="0"/>
                        </a:rPr>
                        <a:t>hold_new_lines.append</a:t>
                      </a:r>
                      <a:r>
                        <a:rPr lang="en-US" sz="600" b="0" i="0" u="none" strike="noStrike" dirty="0">
                          <a:solidFill>
                            <a:srgbClr val="BABABA"/>
                          </a:solidFill>
                          <a:effectLst/>
                          <a:latin typeface="Consolas" panose="020B0609020204030204" pitchFamily="49" charset="0"/>
                        </a:rPr>
                        <a:t>(</a:t>
                      </a:r>
                      <a:r>
                        <a:rPr lang="en-US" sz="600" b="0" i="0" u="none" strike="noStrike" dirty="0" err="1">
                          <a:solidFill>
                            <a:srgbClr val="BABABA"/>
                          </a:solidFill>
                          <a:effectLst/>
                          <a:latin typeface="Consolas" panose="020B0609020204030204" pitchFamily="49" charset="0"/>
                        </a:rPr>
                        <a:t>hold_lines</a:t>
                      </a:r>
                      <a:r>
                        <a:rPr lang="en-US" sz="600" b="0" i="0" u="none" strike="noStrike" dirty="0">
                          <a:solidFill>
                            <a:srgbClr val="BABABA"/>
                          </a:solidFill>
                          <a:effectLst/>
                          <a:latin typeface="Consolas" panose="020B0609020204030204" pitchFamily="49" charset="0"/>
                        </a:rPr>
                        <a:t>[left])</a:t>
                      </a:r>
                      <a:br>
                        <a:rPr lang="en-US" sz="600" b="0" i="0" u="none" strike="noStrike" dirty="0">
                          <a:solidFill>
                            <a:srgbClr val="BABABA"/>
                          </a:solidFill>
                          <a:effectLst/>
                          <a:latin typeface="Consolas" panose="020B0609020204030204" pitchFamily="49" charset="0"/>
                        </a:rPr>
                      </a:br>
                      <a:r>
                        <a:rPr lang="en-US" sz="600" b="0" i="0" u="none" strike="noStrike" dirty="0">
                          <a:solidFill>
                            <a:srgbClr val="BABABA"/>
                          </a:solidFill>
                          <a:effectLst/>
                          <a:latin typeface="Consolas" panose="020B0609020204030204" pitchFamily="49" charset="0"/>
                        </a:rPr>
                        <a:t>left += </a:t>
                      </a:r>
                      <a:r>
                        <a:rPr lang="en-US" sz="600" b="0" i="0" u="none" strike="noStrike" dirty="0">
                          <a:solidFill>
                            <a:srgbClr val="6896BA"/>
                          </a:solidFill>
                          <a:effectLst/>
                          <a:latin typeface="Consolas" panose="020B0609020204030204" pitchFamily="49" charset="0"/>
                        </a:rPr>
                        <a:t>1</a:t>
                      </a:r>
                      <a:br>
                        <a:rPr lang="en-US" sz="600" b="0" i="0" u="none" strike="noStrike" dirty="0">
                          <a:solidFill>
                            <a:srgbClr val="BABABA"/>
                          </a:solidFill>
                          <a:effectLst/>
                          <a:latin typeface="Consolas" panose="020B0609020204030204" pitchFamily="49" charset="0"/>
                        </a:rPr>
                      </a:br>
                      <a:r>
                        <a:rPr lang="en-US" sz="600" b="0" i="0" u="none" strike="noStrike" dirty="0">
                          <a:solidFill>
                            <a:srgbClr val="CB7832"/>
                          </a:solidFill>
                          <a:effectLst/>
                          <a:latin typeface="Consolas" panose="020B0609020204030204" pitchFamily="49" charset="0"/>
                        </a:rPr>
                        <a:t>with</a:t>
                      </a:r>
                      <a:r>
                        <a:rPr lang="en-US" sz="600" b="0" i="0" u="none" strike="noStrike" dirty="0">
                          <a:solidFill>
                            <a:srgbClr val="BABABA"/>
                          </a:solidFill>
                          <a:effectLst/>
                          <a:latin typeface="Consolas" panose="020B0609020204030204" pitchFamily="49" charset="0"/>
                        </a:rPr>
                        <a:t> open(</a:t>
                      </a:r>
                      <a:r>
                        <a:rPr lang="en-US" sz="600" b="0" i="0" u="none" strike="noStrike" dirty="0" err="1">
                          <a:solidFill>
                            <a:srgbClr val="BABABA"/>
                          </a:solidFill>
                          <a:effectLst/>
                          <a:latin typeface="Consolas" panose="020B0609020204030204" pitchFamily="49" charset="0"/>
                        </a:rPr>
                        <a:t>file_name,</a:t>
                      </a:r>
                      <a:r>
                        <a:rPr lang="en-US" sz="600" b="0" i="0" u="none" strike="noStrike" dirty="0" err="1">
                          <a:solidFill>
                            <a:srgbClr val="6A8759"/>
                          </a:solidFill>
                          <a:effectLst/>
                          <a:latin typeface="Consolas" panose="020B0609020204030204" pitchFamily="49" charset="0"/>
                        </a:rPr>
                        <a:t>'w</a:t>
                      </a:r>
                      <a:r>
                        <a:rPr lang="en-US" sz="600" b="0" i="0" u="none" strike="noStrike" dirty="0">
                          <a:solidFill>
                            <a:srgbClr val="6A8759"/>
                          </a:solidFill>
                          <a:effectLst/>
                          <a:latin typeface="Consolas" panose="020B0609020204030204" pitchFamily="49" charset="0"/>
                        </a:rPr>
                        <a:t>'</a:t>
                      </a:r>
                      <a:r>
                        <a:rPr lang="en-US" sz="600" b="0" i="0" u="none" strike="noStrike" dirty="0">
                          <a:solidFill>
                            <a:srgbClr val="BABABA"/>
                          </a:solidFill>
                          <a:effectLst/>
                          <a:latin typeface="Consolas" panose="020B0609020204030204" pitchFamily="49" charset="0"/>
                        </a:rPr>
                        <a:t>) </a:t>
                      </a:r>
                      <a:r>
                        <a:rPr lang="en-US" sz="600" b="0" i="0" u="none" strike="noStrike" dirty="0">
                          <a:solidFill>
                            <a:srgbClr val="CB7832"/>
                          </a:solidFill>
                          <a:effectLst/>
                          <a:latin typeface="Consolas" panose="020B0609020204030204" pitchFamily="49" charset="0"/>
                        </a:rPr>
                        <a:t>as</a:t>
                      </a:r>
                      <a:r>
                        <a:rPr lang="en-US" sz="600" b="0" i="0" u="none" strike="noStrike" dirty="0">
                          <a:solidFill>
                            <a:srgbClr val="BABABA"/>
                          </a:solidFill>
                          <a:effectLst/>
                          <a:latin typeface="Consolas" panose="020B0609020204030204" pitchFamily="49" charset="0"/>
                        </a:rPr>
                        <a:t> </a:t>
                      </a:r>
                      <a:r>
                        <a:rPr lang="en-US" sz="600" b="0" i="0" u="none" strike="noStrike" dirty="0" err="1">
                          <a:solidFill>
                            <a:srgbClr val="BABABA"/>
                          </a:solidFill>
                          <a:effectLst/>
                          <a:latin typeface="Consolas" panose="020B0609020204030204" pitchFamily="49" charset="0"/>
                        </a:rPr>
                        <a:t>next_file</a:t>
                      </a:r>
                      <a:r>
                        <a:rPr lang="en-US" sz="600" b="0" i="0" u="none" strike="noStrike" dirty="0">
                          <a:solidFill>
                            <a:srgbClr val="BABABA"/>
                          </a:solidFill>
                          <a:effectLst/>
                          <a:latin typeface="Consolas" panose="020B0609020204030204" pitchFamily="49" charset="0"/>
                        </a:rPr>
                        <a:t>:</a:t>
                      </a:r>
                      <a:br>
                        <a:rPr lang="en-US" sz="600" b="0" i="0" u="none" strike="noStrike" dirty="0">
                          <a:solidFill>
                            <a:srgbClr val="BABABA"/>
                          </a:solidFill>
                          <a:effectLst/>
                          <a:latin typeface="Consolas" panose="020B0609020204030204" pitchFamily="49" charset="0"/>
                        </a:rPr>
                      </a:br>
                      <a:r>
                        <a:rPr lang="en-US" sz="600" b="0" i="0" u="none" strike="noStrike" dirty="0">
                          <a:solidFill>
                            <a:srgbClr val="CB7832"/>
                          </a:solidFill>
                          <a:effectLst/>
                          <a:latin typeface="Consolas" panose="020B0609020204030204" pitchFamily="49" charset="0"/>
                        </a:rPr>
                        <a:t>for</a:t>
                      </a:r>
                      <a:r>
                        <a:rPr lang="en-US" sz="600" b="0" i="0" u="none" strike="noStrike" dirty="0">
                          <a:solidFill>
                            <a:srgbClr val="BABABA"/>
                          </a:solidFill>
                          <a:effectLst/>
                          <a:latin typeface="Consolas" panose="020B0609020204030204" pitchFamily="49" charset="0"/>
                        </a:rPr>
                        <a:t> row </a:t>
                      </a:r>
                      <a:r>
                        <a:rPr lang="en-US" sz="600" b="0" i="0" u="none" strike="noStrike" dirty="0">
                          <a:solidFill>
                            <a:srgbClr val="CB7832"/>
                          </a:solidFill>
                          <a:effectLst/>
                          <a:latin typeface="Consolas" panose="020B0609020204030204" pitchFamily="49" charset="0"/>
                        </a:rPr>
                        <a:t>in</a:t>
                      </a:r>
                      <a:r>
                        <a:rPr lang="en-US" sz="600" b="0" i="0" u="none" strike="noStrike" dirty="0">
                          <a:solidFill>
                            <a:srgbClr val="BABABA"/>
                          </a:solidFill>
                          <a:effectLst/>
                          <a:latin typeface="Consolas" panose="020B0609020204030204" pitchFamily="49" charset="0"/>
                        </a:rPr>
                        <a:t> </a:t>
                      </a:r>
                      <a:r>
                        <a:rPr lang="en-US" sz="600" b="0" i="0" u="none" strike="noStrike" dirty="0" err="1">
                          <a:solidFill>
                            <a:srgbClr val="BABABA"/>
                          </a:solidFill>
                          <a:effectLst/>
                          <a:latin typeface="Consolas" panose="020B0609020204030204" pitchFamily="49" charset="0"/>
                        </a:rPr>
                        <a:t>hold_new_lines</a:t>
                      </a:r>
                      <a:r>
                        <a:rPr lang="en-US" sz="600" b="0" i="0" u="none" strike="noStrike" dirty="0">
                          <a:solidFill>
                            <a:srgbClr val="BABABA"/>
                          </a:solidFill>
                          <a:effectLst/>
                          <a:latin typeface="Consolas" panose="020B0609020204030204" pitchFamily="49" charset="0"/>
                        </a:rPr>
                        <a:t>:</a:t>
                      </a:r>
                      <a:br>
                        <a:rPr lang="en-US" sz="600" b="0" i="0" u="none" strike="noStrike" dirty="0">
                          <a:solidFill>
                            <a:srgbClr val="BABABA"/>
                          </a:solidFill>
                          <a:effectLst/>
                          <a:latin typeface="Consolas" panose="020B0609020204030204" pitchFamily="49" charset="0"/>
                        </a:rPr>
                      </a:br>
                      <a:r>
                        <a:rPr lang="en-US" sz="600" b="0" i="0" u="none" strike="noStrike" dirty="0" err="1">
                          <a:solidFill>
                            <a:srgbClr val="BABABA"/>
                          </a:solidFill>
                          <a:effectLst/>
                          <a:latin typeface="Consolas" panose="020B0609020204030204" pitchFamily="49" charset="0"/>
                        </a:rPr>
                        <a:t>next_file.write</a:t>
                      </a:r>
                      <a:r>
                        <a:rPr lang="en-US" sz="600" b="0" i="0" u="none" strike="noStrike" dirty="0">
                          <a:solidFill>
                            <a:srgbClr val="BABABA"/>
                          </a:solidFill>
                          <a:effectLst/>
                          <a:latin typeface="Consolas" panose="020B0609020204030204" pitchFamily="49" charset="0"/>
                        </a:rPr>
                        <a:t>(row)</a:t>
                      </a:r>
                      <a:br>
                        <a:rPr lang="en-US" sz="600" b="0" i="0" u="none" strike="noStrike" dirty="0">
                          <a:solidFill>
                            <a:srgbClr val="BABABA"/>
                          </a:solidFill>
                          <a:effectLst/>
                          <a:latin typeface="Consolas" panose="020B0609020204030204" pitchFamily="49" charset="0"/>
                        </a:rPr>
                      </a:br>
                      <a:r>
                        <a:rPr lang="en-US" sz="600" b="0" i="0" u="none" strike="noStrike" dirty="0">
                          <a:solidFill>
                            <a:srgbClr val="7F7F7F"/>
                          </a:solidFill>
                          <a:effectLst/>
                          <a:latin typeface="Consolas" panose="020B0609020204030204" pitchFamily="49" charset="0"/>
                        </a:rPr>
                        <a:t>#</a:t>
                      </a:r>
                      <a:r>
                        <a:rPr lang="en-US" sz="600" b="0" i="0" u="none" strike="noStrike" dirty="0" err="1">
                          <a:solidFill>
                            <a:srgbClr val="7F7F7F"/>
                          </a:solidFill>
                          <a:effectLst/>
                          <a:latin typeface="Consolas" panose="020B0609020204030204" pitchFamily="49" charset="0"/>
                        </a:rPr>
                        <a:t>myobj</a:t>
                      </a:r>
                      <a:r>
                        <a:rPr lang="en-US" sz="600" b="0" i="0" u="none" strike="noStrike" dirty="0">
                          <a:solidFill>
                            <a:srgbClr val="7F7F7F"/>
                          </a:solidFill>
                          <a:effectLst/>
                          <a:latin typeface="Consolas" panose="020B0609020204030204" pitchFamily="49" charset="0"/>
                        </a:rPr>
                        <a:t> = {'text': text}</a:t>
                      </a:r>
                      <a:br>
                        <a:rPr lang="en-US" sz="600" b="0" i="0" u="none" strike="noStrike" dirty="0">
                          <a:solidFill>
                            <a:srgbClr val="BABABA"/>
                          </a:solidFill>
                          <a:effectLst/>
                          <a:latin typeface="Consolas" panose="020B0609020204030204" pitchFamily="49" charset="0"/>
                        </a:rPr>
                      </a:br>
                      <a:r>
                        <a:rPr lang="en-US" sz="600" b="0" i="0" u="none" strike="noStrike" dirty="0">
                          <a:solidFill>
                            <a:srgbClr val="7F7F7F"/>
                          </a:solidFill>
                          <a:effectLst/>
                          <a:latin typeface="Consolas" panose="020B0609020204030204" pitchFamily="49" charset="0"/>
                        </a:rPr>
                        <a:t>#r = </a:t>
                      </a:r>
                      <a:r>
                        <a:rPr lang="en-US" sz="600" b="0" i="0" u="none" strike="noStrike" dirty="0" err="1">
                          <a:solidFill>
                            <a:srgbClr val="7F7F7F"/>
                          </a:solidFill>
                          <a:effectLst/>
                          <a:latin typeface="Consolas" panose="020B0609020204030204" pitchFamily="49" charset="0"/>
                        </a:rPr>
                        <a:t>requests.post</a:t>
                      </a:r>
                      <a:r>
                        <a:rPr lang="en-US" sz="600" b="0" i="0" u="none" strike="noStrike" dirty="0">
                          <a:solidFill>
                            <a:srgbClr val="7F7F7F"/>
                          </a:solidFill>
                          <a:effectLst/>
                          <a:latin typeface="Consolas" panose="020B0609020204030204" pitchFamily="49" charset="0"/>
                        </a:rPr>
                        <a:t>('http://bk.default:80', json=</a:t>
                      </a:r>
                      <a:r>
                        <a:rPr lang="en-US" sz="600" b="0" i="0" u="none" strike="noStrike" dirty="0" err="1">
                          <a:solidFill>
                            <a:srgbClr val="7F7F7F"/>
                          </a:solidFill>
                          <a:effectLst/>
                          <a:latin typeface="Consolas" panose="020B0609020204030204" pitchFamily="49" charset="0"/>
                        </a:rPr>
                        <a:t>myobj</a:t>
                      </a:r>
                      <a:r>
                        <a:rPr lang="en-US" sz="600" b="0" i="0" u="none" strike="noStrike" dirty="0">
                          <a:solidFill>
                            <a:srgbClr val="7F7F7F"/>
                          </a:solidFill>
                          <a:effectLst/>
                          <a:latin typeface="Consolas" panose="020B0609020204030204" pitchFamily="49" charset="0"/>
                        </a:rPr>
                        <a:t>)</a:t>
                      </a:r>
                      <a:br>
                        <a:rPr lang="en-US" sz="600" b="0" i="0" u="none" strike="noStrike" dirty="0">
                          <a:solidFill>
                            <a:srgbClr val="BABABA"/>
                          </a:solidFill>
                          <a:effectLst/>
                          <a:latin typeface="Consolas" panose="020B0609020204030204" pitchFamily="49" charset="0"/>
                        </a:rPr>
                      </a:br>
                      <a:r>
                        <a:rPr lang="en-US" sz="600" b="0" i="0" u="none" strike="noStrike" dirty="0">
                          <a:solidFill>
                            <a:srgbClr val="7F7F7F"/>
                          </a:solidFill>
                          <a:effectLst/>
                          <a:latin typeface="Consolas" panose="020B0609020204030204" pitchFamily="49" charset="0"/>
                        </a:rPr>
                        <a:t>#with open(</a:t>
                      </a:r>
                      <a:r>
                        <a:rPr lang="en-US" sz="600" b="0" i="0" u="none" strike="noStrike" dirty="0" err="1">
                          <a:solidFill>
                            <a:srgbClr val="7F7F7F"/>
                          </a:solidFill>
                          <a:effectLst/>
                          <a:latin typeface="Consolas" panose="020B0609020204030204" pitchFamily="49" charset="0"/>
                        </a:rPr>
                        <a:t>file_name</a:t>
                      </a:r>
                      <a:r>
                        <a:rPr lang="en-US" sz="600" b="0" i="0" u="none" strike="noStrike" dirty="0">
                          <a:solidFill>
                            <a:srgbClr val="7F7F7F"/>
                          </a:solidFill>
                          <a:effectLst/>
                          <a:latin typeface="Consolas" panose="020B0609020204030204" pitchFamily="49" charset="0"/>
                        </a:rPr>
                        <a:t>, '</a:t>
                      </a:r>
                      <a:r>
                        <a:rPr lang="en-US" sz="600" b="0" i="0" u="none" strike="noStrike" dirty="0" err="1">
                          <a:solidFill>
                            <a:srgbClr val="7F7F7F"/>
                          </a:solidFill>
                          <a:effectLst/>
                          <a:latin typeface="Consolas" panose="020B0609020204030204" pitchFamily="49" charset="0"/>
                        </a:rPr>
                        <a:t>rb</a:t>
                      </a:r>
                      <a:r>
                        <a:rPr lang="en-US" sz="600" b="0" i="0" u="none" strike="noStrike" dirty="0">
                          <a:solidFill>
                            <a:srgbClr val="7F7F7F"/>
                          </a:solidFill>
                          <a:effectLst/>
                          <a:latin typeface="Consolas" panose="020B0609020204030204" pitchFamily="49" charset="0"/>
                        </a:rPr>
                        <a:t>') as f:</a:t>
                      </a:r>
                      <a:br>
                        <a:rPr lang="en-US" sz="600" b="0" i="0" u="none" strike="noStrike" dirty="0">
                          <a:solidFill>
                            <a:srgbClr val="BABABA"/>
                          </a:solidFill>
                          <a:effectLst/>
                          <a:latin typeface="Consolas" panose="020B0609020204030204" pitchFamily="49" charset="0"/>
                        </a:rPr>
                      </a:br>
                      <a:r>
                        <a:rPr lang="en-US" sz="600" b="0" i="0" u="none" strike="noStrike" dirty="0">
                          <a:solidFill>
                            <a:srgbClr val="7F7F7F"/>
                          </a:solidFill>
                          <a:effectLst/>
                          <a:latin typeface="Consolas" panose="020B0609020204030204" pitchFamily="49" charset="0"/>
                        </a:rPr>
                        <a:t>#r = </a:t>
                      </a:r>
                      <a:r>
                        <a:rPr lang="en-US" sz="600" b="0" i="0" u="none" strike="noStrike" dirty="0" err="1">
                          <a:solidFill>
                            <a:srgbClr val="7F7F7F"/>
                          </a:solidFill>
                          <a:effectLst/>
                          <a:latin typeface="Consolas" panose="020B0609020204030204" pitchFamily="49" charset="0"/>
                        </a:rPr>
                        <a:t>requests.post</a:t>
                      </a:r>
                      <a:r>
                        <a:rPr lang="en-US" sz="600" b="0" i="0" u="none" strike="noStrike" dirty="0">
                          <a:solidFill>
                            <a:srgbClr val="7F7F7F"/>
                          </a:solidFill>
                          <a:effectLst/>
                          <a:latin typeface="Consolas" panose="020B0609020204030204" pitchFamily="49" charset="0"/>
                        </a:rPr>
                        <a:t>('http://bk.default:80', files={'file': f})</a:t>
                      </a:r>
                      <a:br>
                        <a:rPr lang="en-US" sz="600" b="0" i="0" u="none" strike="noStrike" dirty="0">
                          <a:solidFill>
                            <a:srgbClr val="BABABA"/>
                          </a:solidFill>
                          <a:effectLst/>
                          <a:latin typeface="Consolas" panose="020B0609020204030204" pitchFamily="49" charset="0"/>
                        </a:rPr>
                      </a:br>
                      <a:r>
                        <a:rPr lang="en-US" sz="600" b="0" i="0" u="none" strike="noStrike" dirty="0">
                          <a:solidFill>
                            <a:srgbClr val="7F7F7F"/>
                          </a:solidFill>
                          <a:effectLst/>
                          <a:latin typeface="Consolas" panose="020B0609020204030204" pitchFamily="49" charset="0"/>
                        </a:rPr>
                        <a:t>#print(</a:t>
                      </a:r>
                      <a:r>
                        <a:rPr lang="en-US" sz="600" b="0" i="0" u="none" strike="noStrike" dirty="0" err="1">
                          <a:solidFill>
                            <a:srgbClr val="7F7F7F"/>
                          </a:solidFill>
                          <a:effectLst/>
                          <a:latin typeface="Consolas" panose="020B0609020204030204" pitchFamily="49" charset="0"/>
                        </a:rPr>
                        <a:t>r.text</a:t>
                      </a:r>
                      <a:r>
                        <a:rPr lang="en-US" sz="600" b="0" i="0" u="none" strike="noStrike" dirty="0">
                          <a:solidFill>
                            <a:srgbClr val="7F7F7F"/>
                          </a:solidFill>
                          <a:effectLst/>
                          <a:latin typeface="Consolas" panose="020B0609020204030204" pitchFamily="49" charset="0"/>
                        </a:rPr>
                        <a:t>)</a:t>
                      </a:r>
                      <a:br>
                        <a:rPr lang="en-US" sz="600" b="0" i="0" u="none" strike="noStrike" dirty="0">
                          <a:solidFill>
                            <a:srgbClr val="BABABA"/>
                          </a:solidFill>
                          <a:effectLst/>
                          <a:latin typeface="Consolas" panose="020B0609020204030204" pitchFamily="49" charset="0"/>
                        </a:rPr>
                      </a:br>
                      <a:r>
                        <a:rPr lang="en-US" sz="600" b="0" i="0" u="none" strike="noStrike" dirty="0">
                          <a:solidFill>
                            <a:srgbClr val="BABABA"/>
                          </a:solidFill>
                          <a:effectLst/>
                          <a:latin typeface="Consolas" panose="020B0609020204030204" pitchFamily="49" charset="0"/>
                        </a:rPr>
                        <a:t>counter += </a:t>
                      </a:r>
                      <a:r>
                        <a:rPr lang="en-US" sz="600" b="0" i="0" u="none" strike="noStrike" dirty="0">
                          <a:solidFill>
                            <a:srgbClr val="6896BA"/>
                          </a:solidFill>
                          <a:effectLst/>
                          <a:latin typeface="Consolas" panose="020B0609020204030204" pitchFamily="49" charset="0"/>
                        </a:rPr>
                        <a:t>1</a:t>
                      </a:r>
                      <a:br>
                        <a:rPr lang="en-US" sz="600" b="0" i="0" u="none" strike="noStrike" dirty="0">
                          <a:solidFill>
                            <a:srgbClr val="BABABA"/>
                          </a:solidFill>
                          <a:effectLst/>
                          <a:latin typeface="Consolas" panose="020B0609020204030204" pitchFamily="49" charset="0"/>
                        </a:rPr>
                      </a:br>
                      <a:br>
                        <a:rPr lang="en-US" sz="600" b="0" i="0" u="none" strike="noStrike" dirty="0">
                          <a:solidFill>
                            <a:srgbClr val="BABABA"/>
                          </a:solidFill>
                          <a:effectLst/>
                          <a:latin typeface="Consolas" panose="020B0609020204030204" pitchFamily="49" charset="0"/>
                        </a:rPr>
                      </a:br>
                      <a:br>
                        <a:rPr lang="en-US" sz="600" b="0" i="0" u="none" strike="noStrike" dirty="0">
                          <a:solidFill>
                            <a:srgbClr val="BABABA"/>
                          </a:solidFill>
                          <a:effectLst/>
                          <a:latin typeface="Consolas" panose="020B0609020204030204" pitchFamily="49" charset="0"/>
                        </a:rPr>
                      </a:br>
                      <a:endParaRPr lang="en-US" sz="900" dirty="0">
                        <a:effectLst/>
                      </a:endParaRPr>
                    </a:p>
                  </a:txBody>
                  <a:tcPr marL="32071" marR="32071" marT="32071" marB="32071">
                    <a:lnL>
                      <a:noFill/>
                    </a:lnL>
                    <a:lnR>
                      <a:noFill/>
                    </a:lnR>
                    <a:lnT>
                      <a:noFill/>
                    </a:lnT>
                    <a:lnB>
                      <a:noFill/>
                    </a:lnB>
                    <a:solidFill>
                      <a:srgbClr val="2B2B2B"/>
                    </a:solidFill>
                  </a:tcPr>
                </a:tc>
                <a:extLst>
                  <a:ext uri="{0D108BD9-81ED-4DB2-BD59-A6C34878D82A}">
                    <a16:rowId xmlns:a16="http://schemas.microsoft.com/office/drawing/2014/main" val="4247237418"/>
                  </a:ext>
                </a:extLst>
              </a:tr>
            </a:tbl>
          </a:graphicData>
        </a:graphic>
      </p:graphicFrame>
      <p:sp>
        <p:nvSpPr>
          <p:cNvPr id="6" name="Rectangle 1">
            <a:extLst>
              <a:ext uri="{FF2B5EF4-FFF2-40B4-BE49-F238E27FC236}">
                <a16:creationId xmlns:a16="http://schemas.microsoft.com/office/drawing/2014/main" id="{DA75F88C-7EC5-544F-9B2D-EA41F9977BB3}"/>
              </a:ext>
            </a:extLst>
          </p:cNvPr>
          <p:cNvSpPr>
            <a:spLocks noChangeArrowheads="1"/>
          </p:cNvSpPr>
          <p:nvPr/>
        </p:nvSpPr>
        <p:spPr bwMode="auto">
          <a:xfrm>
            <a:off x="6880668" y="225594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63064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F8360-FF94-9A4D-9DF4-5F724515514F}"/>
              </a:ext>
            </a:extLst>
          </p:cNvPr>
          <p:cNvSpPr>
            <a:spLocks noGrp="1"/>
          </p:cNvSpPr>
          <p:nvPr>
            <p:ph type="title"/>
          </p:nvPr>
        </p:nvSpPr>
        <p:spPr/>
        <p:txBody>
          <a:bodyPr/>
          <a:lstStyle/>
          <a:p>
            <a:r>
              <a:rPr lang="en-US" dirty="0"/>
              <a:t>Provide permissions</a:t>
            </a:r>
          </a:p>
        </p:txBody>
      </p:sp>
      <p:sp>
        <p:nvSpPr>
          <p:cNvPr id="3" name="Content Placeholder 2">
            <a:extLst>
              <a:ext uri="{FF2B5EF4-FFF2-40B4-BE49-F238E27FC236}">
                <a16:creationId xmlns:a16="http://schemas.microsoft.com/office/drawing/2014/main" id="{21F859D6-F1F3-C44A-B087-060DB1B1E5D5}"/>
              </a:ext>
            </a:extLst>
          </p:cNvPr>
          <p:cNvSpPr>
            <a:spLocks noGrp="1"/>
          </p:cNvSpPr>
          <p:nvPr>
            <p:ph idx="1"/>
          </p:nvPr>
        </p:nvSpPr>
        <p:spPr/>
        <p:txBody>
          <a:bodyPr/>
          <a:lstStyle/>
          <a:p>
            <a:r>
              <a:rPr lang="en-US" dirty="0" err="1"/>
              <a:t>kubectl</a:t>
            </a:r>
            <a:r>
              <a:rPr lang="en-US" dirty="0"/>
              <a:t> create </a:t>
            </a:r>
            <a:r>
              <a:rPr lang="en-US" dirty="0" err="1"/>
              <a:t>clusterrolebinding</a:t>
            </a:r>
            <a:r>
              <a:rPr lang="en-US" dirty="0"/>
              <a:t> </a:t>
            </a:r>
            <a:r>
              <a:rPr lang="en-US" dirty="0" err="1"/>
              <a:t>serviceaccounts</a:t>
            </a:r>
            <a:r>
              <a:rPr lang="en-US" dirty="0"/>
              <a:t>-cluster-admin --</a:t>
            </a:r>
            <a:r>
              <a:rPr lang="en-US" dirty="0" err="1"/>
              <a:t>clusterrole</a:t>
            </a:r>
            <a:r>
              <a:rPr lang="en-US" dirty="0"/>
              <a:t>=cluster-admin --group=</a:t>
            </a:r>
            <a:r>
              <a:rPr lang="en-US" dirty="0" err="1"/>
              <a:t>system:serviceaccounts</a:t>
            </a:r>
            <a:endParaRPr lang="en-US" dirty="0"/>
          </a:p>
        </p:txBody>
      </p:sp>
    </p:spTree>
    <p:extLst>
      <p:ext uri="{BB962C8B-B14F-4D97-AF65-F5344CB8AC3E}">
        <p14:creationId xmlns:p14="http://schemas.microsoft.com/office/powerpoint/2010/main" val="716682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D3CA6-504E-2E48-B8F5-3B1CBBD1BE81}"/>
              </a:ext>
            </a:extLst>
          </p:cNvPr>
          <p:cNvSpPr>
            <a:spLocks noGrp="1"/>
          </p:cNvSpPr>
          <p:nvPr>
            <p:ph type="title"/>
          </p:nvPr>
        </p:nvSpPr>
        <p:spPr/>
        <p:txBody>
          <a:bodyPr/>
          <a:lstStyle/>
          <a:p>
            <a:r>
              <a:rPr lang="en-US" dirty="0"/>
              <a:t>Copy test and train files to shared directory</a:t>
            </a:r>
          </a:p>
        </p:txBody>
      </p:sp>
      <p:sp>
        <p:nvSpPr>
          <p:cNvPr id="3" name="Content Placeholder 2">
            <a:extLst>
              <a:ext uri="{FF2B5EF4-FFF2-40B4-BE49-F238E27FC236}">
                <a16:creationId xmlns:a16="http://schemas.microsoft.com/office/drawing/2014/main" id="{008B7DC0-873B-A04E-8EC6-5B8635568635}"/>
              </a:ext>
            </a:extLst>
          </p:cNvPr>
          <p:cNvSpPr>
            <a:spLocks noGrp="1"/>
          </p:cNvSpPr>
          <p:nvPr>
            <p:ph idx="1"/>
          </p:nvPr>
        </p:nvSpPr>
        <p:spPr/>
        <p:txBody>
          <a:bodyPr/>
          <a:lstStyle/>
          <a:p>
            <a:r>
              <a:rPr lang="en-US" dirty="0" err="1"/>
              <a:t>Kubectl</a:t>
            </a:r>
            <a:r>
              <a:rPr lang="en-US" dirty="0"/>
              <a:t> get pods</a:t>
            </a:r>
          </a:p>
          <a:p>
            <a:endParaRPr lang="en-US" dirty="0"/>
          </a:p>
          <a:p>
            <a:r>
              <a:rPr lang="en-US" dirty="0"/>
              <a:t>Use the name of one of the pods to copy the files into the shared directory.</a:t>
            </a:r>
          </a:p>
          <a:p>
            <a:endParaRPr lang="en-US" dirty="0"/>
          </a:p>
          <a:p>
            <a:pPr marL="0" indent="0">
              <a:buNone/>
            </a:pPr>
            <a:r>
              <a:rPr lang="en-US" dirty="0" err="1"/>
              <a:t>kubectl</a:t>
            </a:r>
            <a:r>
              <a:rPr lang="en-US" dirty="0"/>
              <a:t> cp test8000.txt default/bm-6ddf5b478f-s8tzw:/notebooks/shared/</a:t>
            </a:r>
            <a:r>
              <a:rPr lang="en-US" dirty="0" err="1"/>
              <a:t>test.txt</a:t>
            </a:r>
            <a:endParaRPr lang="en-US" dirty="0"/>
          </a:p>
          <a:p>
            <a:pPr marL="0" indent="0">
              <a:buNone/>
            </a:pPr>
            <a:r>
              <a:rPr lang="en-US" dirty="0" err="1"/>
              <a:t>kubectl</a:t>
            </a:r>
            <a:r>
              <a:rPr lang="en-US" dirty="0"/>
              <a:t> cp </a:t>
            </a:r>
            <a:r>
              <a:rPr lang="en-US" dirty="0" err="1"/>
              <a:t>train.txt</a:t>
            </a:r>
            <a:r>
              <a:rPr lang="en-US" dirty="0"/>
              <a:t> default/bm-6ddf5b478f-s8tzw:/notebooks/shared</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517698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00300-5718-C346-AE36-F1CD305930A7}"/>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C1BDFB57-3920-AF40-B233-D6A2DD569D15}"/>
              </a:ext>
            </a:extLst>
          </p:cNvPr>
          <p:cNvSpPr>
            <a:spLocks noGrp="1"/>
          </p:cNvSpPr>
          <p:nvPr>
            <p:ph idx="1"/>
          </p:nvPr>
        </p:nvSpPr>
        <p:spPr/>
        <p:txBody>
          <a:bodyPr/>
          <a:lstStyle/>
          <a:p>
            <a:r>
              <a:rPr lang="en-US" dirty="0"/>
              <a:t>Assuming you have followed the previous ppt, delete the airmiles deployment and the airmiles2 deployment. </a:t>
            </a:r>
          </a:p>
          <a:p>
            <a:pPr marL="0" indent="0">
              <a:buNone/>
            </a:pPr>
            <a:r>
              <a:rPr lang="en-US" dirty="0" err="1"/>
              <a:t>kubectl</a:t>
            </a:r>
            <a:r>
              <a:rPr lang="en-US" dirty="0"/>
              <a:t> delete -n default deployment airmiles &amp;&amp; </a:t>
            </a:r>
            <a:r>
              <a:rPr lang="en-US" dirty="0" err="1"/>
              <a:t>kubectl</a:t>
            </a:r>
            <a:r>
              <a:rPr lang="en-US" dirty="0"/>
              <a:t> delete -n default deployment airmiles2</a:t>
            </a:r>
          </a:p>
          <a:p>
            <a:pPr marL="0" indent="0">
              <a:buNone/>
            </a:pPr>
            <a:endParaRPr lang="en-US" dirty="0"/>
          </a:p>
        </p:txBody>
      </p:sp>
    </p:spTree>
    <p:extLst>
      <p:ext uri="{BB962C8B-B14F-4D97-AF65-F5344CB8AC3E}">
        <p14:creationId xmlns:p14="http://schemas.microsoft.com/office/powerpoint/2010/main" val="14193646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291D7-A7D5-CB4E-9849-6B62AAE901F9}"/>
              </a:ext>
            </a:extLst>
          </p:cNvPr>
          <p:cNvSpPr>
            <a:spLocks noGrp="1"/>
          </p:cNvSpPr>
          <p:nvPr>
            <p:ph type="title"/>
          </p:nvPr>
        </p:nvSpPr>
        <p:spPr/>
        <p:txBody>
          <a:bodyPr/>
          <a:lstStyle/>
          <a:p>
            <a:r>
              <a:rPr lang="en-US" dirty="0"/>
              <a:t>Train the models</a:t>
            </a:r>
          </a:p>
        </p:txBody>
      </p:sp>
      <p:sp>
        <p:nvSpPr>
          <p:cNvPr id="3" name="Content Placeholder 2">
            <a:extLst>
              <a:ext uri="{FF2B5EF4-FFF2-40B4-BE49-F238E27FC236}">
                <a16:creationId xmlns:a16="http://schemas.microsoft.com/office/drawing/2014/main" id="{C892CBF1-C90F-A240-9E6A-E14D88DBD5BE}"/>
              </a:ext>
            </a:extLst>
          </p:cNvPr>
          <p:cNvSpPr>
            <a:spLocks noGrp="1"/>
          </p:cNvSpPr>
          <p:nvPr>
            <p:ph idx="1"/>
          </p:nvPr>
        </p:nvSpPr>
        <p:spPr/>
        <p:txBody>
          <a:bodyPr/>
          <a:lstStyle/>
          <a:p>
            <a:r>
              <a:rPr lang="en-US" dirty="0" err="1"/>
              <a:t>Kubectl</a:t>
            </a:r>
            <a:r>
              <a:rPr lang="en-US" dirty="0"/>
              <a:t> get pods</a:t>
            </a:r>
          </a:p>
          <a:p>
            <a:r>
              <a:rPr lang="en-US" dirty="0"/>
              <a:t>Use the name of the </a:t>
            </a:r>
            <a:r>
              <a:rPr lang="en-US" dirty="0" err="1"/>
              <a:t>bm</a:t>
            </a:r>
            <a:r>
              <a:rPr lang="en-US" dirty="0"/>
              <a:t> pod to run </a:t>
            </a:r>
            <a:r>
              <a:rPr lang="en-US" dirty="0" err="1"/>
              <a:t>find_DoS_attacks.py</a:t>
            </a:r>
            <a:endParaRPr lang="en-US" dirty="0"/>
          </a:p>
          <a:p>
            <a:r>
              <a:rPr lang="en-US" dirty="0" err="1"/>
              <a:t>Kubectl</a:t>
            </a:r>
            <a:r>
              <a:rPr lang="en-US" dirty="0"/>
              <a:t> exec bm-6ddf5b478f-s8tzw – python2 </a:t>
            </a:r>
            <a:r>
              <a:rPr lang="en-US" dirty="0" err="1"/>
              <a:t>find_DoS_attacks.py</a:t>
            </a:r>
            <a:endParaRPr lang="en-US" dirty="0"/>
          </a:p>
          <a:p>
            <a:endParaRPr lang="en-US" dirty="0"/>
          </a:p>
          <a:p>
            <a:r>
              <a:rPr lang="en-US" dirty="0"/>
              <a:t>The trained model (hd5f file) will be saved to the shared directory</a:t>
            </a:r>
          </a:p>
        </p:txBody>
      </p:sp>
      <p:pic>
        <p:nvPicPr>
          <p:cNvPr id="5" name="Picture 4">
            <a:extLst>
              <a:ext uri="{FF2B5EF4-FFF2-40B4-BE49-F238E27FC236}">
                <a16:creationId xmlns:a16="http://schemas.microsoft.com/office/drawing/2014/main" id="{C33510B5-B147-7748-A56D-015FCECC5C70}"/>
              </a:ext>
            </a:extLst>
          </p:cNvPr>
          <p:cNvPicPr>
            <a:picLocks noChangeAspect="1"/>
          </p:cNvPicPr>
          <p:nvPr/>
        </p:nvPicPr>
        <p:blipFill>
          <a:blip r:embed="rId2"/>
          <a:stretch>
            <a:fillRect/>
          </a:stretch>
        </p:blipFill>
        <p:spPr>
          <a:xfrm>
            <a:off x="2950634" y="5168900"/>
            <a:ext cx="5511800" cy="482600"/>
          </a:xfrm>
          <a:prstGeom prst="rect">
            <a:avLst/>
          </a:prstGeom>
        </p:spPr>
      </p:pic>
    </p:spTree>
    <p:extLst>
      <p:ext uri="{BB962C8B-B14F-4D97-AF65-F5344CB8AC3E}">
        <p14:creationId xmlns:p14="http://schemas.microsoft.com/office/powerpoint/2010/main" val="2148565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0E18D-5D5E-8145-83E1-CED4A071993D}"/>
              </a:ext>
            </a:extLst>
          </p:cNvPr>
          <p:cNvSpPr>
            <a:spLocks noGrp="1"/>
          </p:cNvSpPr>
          <p:nvPr>
            <p:ph type="title"/>
          </p:nvPr>
        </p:nvSpPr>
        <p:spPr/>
        <p:txBody>
          <a:bodyPr/>
          <a:lstStyle/>
          <a:p>
            <a:r>
              <a:rPr lang="en-US" dirty="0" err="1"/>
              <a:t>experiment.sh</a:t>
            </a:r>
            <a:endParaRPr lang="en-US" dirty="0"/>
          </a:p>
        </p:txBody>
      </p:sp>
      <p:sp>
        <p:nvSpPr>
          <p:cNvPr id="3" name="Content Placeholder 2">
            <a:extLst>
              <a:ext uri="{FF2B5EF4-FFF2-40B4-BE49-F238E27FC236}">
                <a16:creationId xmlns:a16="http://schemas.microsoft.com/office/drawing/2014/main" id="{DC33F1CF-CDEF-DA43-BB4B-3C54B831D8FD}"/>
              </a:ext>
            </a:extLst>
          </p:cNvPr>
          <p:cNvSpPr>
            <a:spLocks noGrp="1"/>
          </p:cNvSpPr>
          <p:nvPr>
            <p:ph idx="1"/>
          </p:nvPr>
        </p:nvSpPr>
        <p:spPr/>
        <p:txBody>
          <a:bodyPr/>
          <a:lstStyle/>
          <a:p>
            <a:r>
              <a:rPr lang="en-US" dirty="0"/>
              <a:t>The shell script splits the </a:t>
            </a:r>
            <a:r>
              <a:rPr lang="en-US" dirty="0" err="1"/>
              <a:t>test.txt</a:t>
            </a:r>
            <a:r>
              <a:rPr lang="en-US" dirty="0"/>
              <a:t> file into the amount of files equal to the amount of bk services. It then executes into each of the bk services where the </a:t>
            </a:r>
            <a:r>
              <a:rPr lang="en-US" dirty="0" err="1"/>
              <a:t>te.py</a:t>
            </a:r>
            <a:r>
              <a:rPr lang="en-US" dirty="0"/>
              <a:t> is numbered and then copied into the ln service. Then it runs each of the </a:t>
            </a:r>
            <a:r>
              <a:rPr lang="en-US" dirty="0" err="1"/>
              <a:t>te.py</a:t>
            </a:r>
            <a:r>
              <a:rPr lang="en-US" dirty="0"/>
              <a:t>.</a:t>
            </a:r>
          </a:p>
        </p:txBody>
      </p:sp>
      <p:graphicFrame>
        <p:nvGraphicFramePr>
          <p:cNvPr id="6" name="Table 5">
            <a:extLst>
              <a:ext uri="{FF2B5EF4-FFF2-40B4-BE49-F238E27FC236}">
                <a16:creationId xmlns:a16="http://schemas.microsoft.com/office/drawing/2014/main" id="{4031F82C-1866-9645-85AD-FAA81FD31EF4}"/>
              </a:ext>
            </a:extLst>
          </p:cNvPr>
          <p:cNvGraphicFramePr>
            <a:graphicFrameLocks noGrp="1"/>
          </p:cNvGraphicFramePr>
          <p:nvPr>
            <p:extLst>
              <p:ext uri="{D42A27DB-BD31-4B8C-83A1-F6EECF244321}">
                <p14:modId xmlns:p14="http://schemas.microsoft.com/office/powerpoint/2010/main" val="381115691"/>
              </p:ext>
            </p:extLst>
          </p:nvPr>
        </p:nvGraphicFramePr>
        <p:xfrm>
          <a:off x="4223767" y="3429000"/>
          <a:ext cx="7744514" cy="4422574"/>
        </p:xfrm>
        <a:graphic>
          <a:graphicData uri="http://schemas.openxmlformats.org/drawingml/2006/table">
            <a:tbl>
              <a:tblPr/>
              <a:tblGrid>
                <a:gridCol w="7744514">
                  <a:extLst>
                    <a:ext uri="{9D8B030D-6E8A-4147-A177-3AD203B41FA5}">
                      <a16:colId xmlns:a16="http://schemas.microsoft.com/office/drawing/2014/main" val="3780680374"/>
                    </a:ext>
                  </a:extLst>
                </a:gridCol>
              </a:tblGrid>
              <a:tr h="4106333">
                <a:tc>
                  <a:txBody>
                    <a:bodyPr/>
                    <a:lstStyle/>
                    <a:p>
                      <a:pPr rtl="0" fontAlgn="t">
                        <a:spcBef>
                          <a:spcPts val="0"/>
                        </a:spcBef>
                        <a:spcAft>
                          <a:spcPts val="0"/>
                        </a:spcAft>
                      </a:pPr>
                      <a:r>
                        <a:rPr lang="en-US" sz="1100" b="0" i="0" u="none" strike="noStrike" dirty="0">
                          <a:solidFill>
                            <a:srgbClr val="6272A4"/>
                          </a:solidFill>
                          <a:effectLst/>
                          <a:latin typeface="Consolas" panose="020B0609020204030204" pitchFamily="49" charset="0"/>
                        </a:rPr>
                        <a:t>#</a:t>
                      </a:r>
                      <a:r>
                        <a:rPr lang="en-US" sz="1100" b="0" i="0" u="none" strike="noStrike" dirty="0">
                          <a:solidFill>
                            <a:srgbClr val="F8F8F2"/>
                          </a:solidFill>
                          <a:effectLst/>
                          <a:latin typeface="Consolas" panose="020B0609020204030204" pitchFamily="49" charset="0"/>
                        </a:rPr>
                        <a:t>!/bin/bash</a:t>
                      </a:r>
                      <a:br>
                        <a:rPr lang="en-US" sz="1100" b="0" i="0" u="none" strike="noStrike" dirty="0">
                          <a:solidFill>
                            <a:srgbClr val="F8F8F2"/>
                          </a:solidFill>
                          <a:effectLst/>
                          <a:latin typeface="Consolas" panose="020B0609020204030204" pitchFamily="49" charset="0"/>
                        </a:rPr>
                      </a:br>
                      <a:r>
                        <a:rPr lang="en-US" sz="1100" b="0" i="0" u="none" strike="noStrike" dirty="0">
                          <a:solidFill>
                            <a:srgbClr val="6272A4"/>
                          </a:solidFill>
                          <a:effectLst/>
                          <a:latin typeface="Consolas" panose="020B0609020204030204" pitchFamily="49" charset="0"/>
                        </a:rPr>
                        <a:t>#</a:t>
                      </a:r>
                      <a:r>
                        <a:rPr lang="en-US" sz="1100" b="0" i="0" u="none" strike="noStrike" dirty="0">
                          <a:solidFill>
                            <a:srgbClr val="F8F8F2"/>
                          </a:solidFill>
                          <a:effectLst/>
                          <a:latin typeface="Consolas" panose="020B0609020204030204" pitchFamily="49" charset="0"/>
                        </a:rPr>
                        <a:t>setup</a:t>
                      </a:r>
                      <a:br>
                        <a:rPr lang="en-US" sz="1100" b="0" i="0" u="none" strike="noStrike" dirty="0">
                          <a:solidFill>
                            <a:srgbClr val="F8F8F2"/>
                          </a:solidFill>
                          <a:effectLst/>
                          <a:latin typeface="Consolas" panose="020B0609020204030204" pitchFamily="49" charset="0"/>
                        </a:rPr>
                      </a:br>
                      <a:r>
                        <a:rPr lang="en-US" sz="1100" b="0" i="0" u="none" strike="noStrike" dirty="0">
                          <a:solidFill>
                            <a:srgbClr val="F8F8F2"/>
                          </a:solidFill>
                          <a:effectLst/>
                          <a:latin typeface="Consolas" panose="020B0609020204030204" pitchFamily="49" charset="0"/>
                        </a:rPr>
                        <a:t>NUM=$(</a:t>
                      </a:r>
                      <a:r>
                        <a:rPr lang="en-US" sz="1100" b="0" i="0" u="none" strike="noStrike" dirty="0" err="1">
                          <a:solidFill>
                            <a:srgbClr val="F8F8F2"/>
                          </a:solidFill>
                          <a:effectLst/>
                          <a:latin typeface="Consolas" panose="020B0609020204030204" pitchFamily="49" charset="0"/>
                        </a:rPr>
                        <a:t>kubectl</a:t>
                      </a:r>
                      <a:r>
                        <a:rPr lang="en-US" sz="1100" b="0" i="0" u="none" strike="noStrike" dirty="0">
                          <a:solidFill>
                            <a:srgbClr val="F8F8F2"/>
                          </a:solidFill>
                          <a:effectLst/>
                          <a:latin typeface="Consolas" panose="020B0609020204030204" pitchFamily="49" charset="0"/>
                        </a:rPr>
                        <a:t> get po -l app=bk --no-headers | </a:t>
                      </a:r>
                      <a:r>
                        <a:rPr lang="en-US" sz="1100" b="0" i="0" u="none" strike="noStrike" dirty="0" err="1">
                          <a:solidFill>
                            <a:srgbClr val="F8F8F2"/>
                          </a:solidFill>
                          <a:effectLst/>
                          <a:latin typeface="Consolas" panose="020B0609020204030204" pitchFamily="49" charset="0"/>
                        </a:rPr>
                        <a:t>wc</a:t>
                      </a:r>
                      <a:r>
                        <a:rPr lang="en-US" sz="1100" b="0" i="0" u="none" strike="noStrike" dirty="0">
                          <a:solidFill>
                            <a:srgbClr val="F8F8F2"/>
                          </a:solidFill>
                          <a:effectLst/>
                          <a:latin typeface="Consolas" panose="020B0609020204030204" pitchFamily="49" charset="0"/>
                        </a:rPr>
                        <a:t> -l)</a:t>
                      </a:r>
                      <a:br>
                        <a:rPr lang="en-US" sz="1100" b="0" i="0" u="none" strike="noStrike" dirty="0">
                          <a:solidFill>
                            <a:srgbClr val="F8F8F2"/>
                          </a:solidFill>
                          <a:effectLst/>
                          <a:latin typeface="Consolas" panose="020B0609020204030204" pitchFamily="49" charset="0"/>
                        </a:rPr>
                      </a:br>
                      <a:r>
                        <a:rPr lang="en-US" sz="1100" b="0" i="0" u="none" strike="noStrike" dirty="0">
                          <a:solidFill>
                            <a:srgbClr val="F8F8F2"/>
                          </a:solidFill>
                          <a:effectLst/>
                          <a:latin typeface="Consolas" panose="020B0609020204030204" pitchFamily="49" charset="0"/>
                        </a:rPr>
                        <a:t>LN=$(</a:t>
                      </a:r>
                      <a:r>
                        <a:rPr lang="en-US" sz="1100" b="0" i="0" u="none" strike="noStrike" dirty="0" err="1">
                          <a:solidFill>
                            <a:srgbClr val="F8F8F2"/>
                          </a:solidFill>
                          <a:effectLst/>
                          <a:latin typeface="Consolas" panose="020B0609020204030204" pitchFamily="49" charset="0"/>
                        </a:rPr>
                        <a:t>kubectl</a:t>
                      </a:r>
                      <a:r>
                        <a:rPr lang="en-US" sz="1100" b="0" i="0" u="none" strike="noStrike" dirty="0">
                          <a:solidFill>
                            <a:srgbClr val="F8F8F2"/>
                          </a:solidFill>
                          <a:effectLst/>
                          <a:latin typeface="Consolas" panose="020B0609020204030204" pitchFamily="49" charset="0"/>
                        </a:rPr>
                        <a:t> get pod -l app=ln -o </a:t>
                      </a:r>
                      <a:r>
                        <a:rPr lang="en-US" sz="1100" b="0" i="0" u="none" strike="noStrike" dirty="0" err="1">
                          <a:solidFill>
                            <a:srgbClr val="F8F8F2"/>
                          </a:solidFill>
                          <a:effectLst/>
                          <a:latin typeface="Consolas" panose="020B0609020204030204" pitchFamily="49" charset="0"/>
                        </a:rPr>
                        <a:t>jsonpath</a:t>
                      </a:r>
                      <a:r>
                        <a:rPr lang="en-US" sz="1100" b="0" i="0" u="none" strike="noStrike" dirty="0">
                          <a:solidFill>
                            <a:srgbClr val="F8F8F2"/>
                          </a:solidFill>
                          <a:effectLst/>
                          <a:latin typeface="Consolas" panose="020B0609020204030204" pitchFamily="49" charset="0"/>
                        </a:rPr>
                        <a:t>="{.items[0].</a:t>
                      </a:r>
                      <a:r>
                        <a:rPr lang="en-US" sz="1100" b="0" i="0" u="none" strike="noStrike" dirty="0" err="1">
                          <a:solidFill>
                            <a:srgbClr val="F8F8F2"/>
                          </a:solidFill>
                          <a:effectLst/>
                          <a:latin typeface="Consolas" panose="020B0609020204030204" pitchFamily="49" charset="0"/>
                        </a:rPr>
                        <a:t>metadata.name</a:t>
                      </a:r>
                      <a:r>
                        <a:rPr lang="en-US" sz="1100" b="0" i="0" u="none" strike="noStrike" dirty="0">
                          <a:solidFill>
                            <a:srgbClr val="F8F8F2"/>
                          </a:solidFill>
                          <a:effectLst/>
                          <a:latin typeface="Consolas" panose="020B0609020204030204" pitchFamily="49" charset="0"/>
                        </a:rPr>
                        <a:t>}")</a:t>
                      </a:r>
                      <a:br>
                        <a:rPr lang="en-US" sz="1100" b="0" i="0" u="none" strike="noStrike" dirty="0">
                          <a:solidFill>
                            <a:srgbClr val="F8F8F2"/>
                          </a:solidFill>
                          <a:effectLst/>
                          <a:latin typeface="Consolas" panose="020B0609020204030204" pitchFamily="49" charset="0"/>
                        </a:rPr>
                      </a:br>
                      <a:r>
                        <a:rPr lang="en-US" sz="1100" b="0" i="0" u="none" strike="noStrike" dirty="0" err="1">
                          <a:solidFill>
                            <a:srgbClr val="F8F8F2"/>
                          </a:solidFill>
                          <a:effectLst/>
                          <a:latin typeface="Consolas" panose="020B0609020204030204" pitchFamily="49" charset="0"/>
                        </a:rPr>
                        <a:t>kubectl</a:t>
                      </a:r>
                      <a:r>
                        <a:rPr lang="en-US" sz="1100" b="0" i="0" u="none" strike="noStrike" dirty="0">
                          <a:solidFill>
                            <a:srgbClr val="F8F8F2"/>
                          </a:solidFill>
                          <a:effectLst/>
                          <a:latin typeface="Consolas" panose="020B0609020204030204" pitchFamily="49" charset="0"/>
                        </a:rPr>
                        <a:t> exec $LN -- python2 </a:t>
                      </a:r>
                      <a:r>
                        <a:rPr lang="en-US" sz="1100" b="0" i="0" u="none" strike="noStrike" dirty="0" err="1">
                          <a:solidFill>
                            <a:srgbClr val="F8F8F2"/>
                          </a:solidFill>
                          <a:effectLst/>
                          <a:latin typeface="Consolas" panose="020B0609020204030204" pitchFamily="49" charset="0"/>
                        </a:rPr>
                        <a:t>file_splitter.py</a:t>
                      </a:r>
                      <a:br>
                        <a:rPr lang="en-US" sz="1100" b="0" i="0" u="none" strike="noStrike" dirty="0">
                          <a:solidFill>
                            <a:srgbClr val="F8F8F2"/>
                          </a:solidFill>
                          <a:effectLst/>
                          <a:latin typeface="Consolas" panose="020B0609020204030204" pitchFamily="49" charset="0"/>
                        </a:rPr>
                      </a:br>
                      <a:r>
                        <a:rPr lang="en-US" sz="1100" b="0" i="0" u="none" strike="noStrike" dirty="0">
                          <a:solidFill>
                            <a:srgbClr val="F8F8F2"/>
                          </a:solidFill>
                          <a:effectLst/>
                          <a:latin typeface="Consolas" panose="020B0609020204030204" pitchFamily="49" charset="0"/>
                        </a:rPr>
                        <a:t>COUNT=0</a:t>
                      </a:r>
                      <a:br>
                        <a:rPr lang="en-US" sz="1100" b="0" i="0" u="none" strike="noStrike" dirty="0">
                          <a:solidFill>
                            <a:srgbClr val="F8F8F2"/>
                          </a:solidFill>
                          <a:effectLst/>
                          <a:latin typeface="Consolas" panose="020B0609020204030204" pitchFamily="49" charset="0"/>
                        </a:rPr>
                      </a:br>
                      <a:br>
                        <a:rPr lang="en-US" sz="1100" b="0" i="0" u="none" strike="noStrike" dirty="0">
                          <a:solidFill>
                            <a:srgbClr val="F8F8F2"/>
                          </a:solidFill>
                          <a:effectLst/>
                          <a:latin typeface="Consolas" panose="020B0609020204030204" pitchFamily="49" charset="0"/>
                        </a:rPr>
                      </a:br>
                      <a:r>
                        <a:rPr lang="en-US" sz="1100" b="0" i="0" u="none" strike="noStrike" dirty="0">
                          <a:solidFill>
                            <a:srgbClr val="F8F8F2"/>
                          </a:solidFill>
                          <a:effectLst/>
                          <a:latin typeface="Consolas" panose="020B0609020204030204" pitchFamily="49" charset="0"/>
                        </a:rPr>
                        <a:t>while [ $COUNT -</a:t>
                      </a:r>
                      <a:r>
                        <a:rPr lang="en-US" sz="1100" b="0" i="0" u="none" strike="noStrike" dirty="0" err="1">
                          <a:solidFill>
                            <a:srgbClr val="F8F8F2"/>
                          </a:solidFill>
                          <a:effectLst/>
                          <a:latin typeface="Consolas" panose="020B0609020204030204" pitchFamily="49" charset="0"/>
                        </a:rPr>
                        <a:t>lt</a:t>
                      </a:r>
                      <a:r>
                        <a:rPr lang="en-US" sz="1100" b="0" i="0" u="none" strike="noStrike" dirty="0">
                          <a:solidFill>
                            <a:srgbClr val="F8F8F2"/>
                          </a:solidFill>
                          <a:effectLst/>
                          <a:latin typeface="Consolas" panose="020B0609020204030204" pitchFamily="49" charset="0"/>
                        </a:rPr>
                        <a:t> $NUM ]</a:t>
                      </a:r>
                      <a:br>
                        <a:rPr lang="en-US" sz="1100" b="0" i="0" u="none" strike="noStrike" dirty="0">
                          <a:solidFill>
                            <a:srgbClr val="F8F8F2"/>
                          </a:solidFill>
                          <a:effectLst/>
                          <a:latin typeface="Consolas" panose="020B0609020204030204" pitchFamily="49" charset="0"/>
                        </a:rPr>
                      </a:br>
                      <a:r>
                        <a:rPr lang="en-US" sz="1100" b="0" i="0" u="none" strike="noStrike" dirty="0">
                          <a:solidFill>
                            <a:srgbClr val="F8F8F2"/>
                          </a:solidFill>
                          <a:effectLst/>
                          <a:latin typeface="Consolas" panose="020B0609020204030204" pitchFamily="49" charset="0"/>
                        </a:rPr>
                        <a:t>do</a:t>
                      </a:r>
                      <a:br>
                        <a:rPr lang="en-US" sz="1100" b="0" i="0" u="none" strike="noStrike" dirty="0">
                          <a:solidFill>
                            <a:srgbClr val="F8F8F2"/>
                          </a:solidFill>
                          <a:effectLst/>
                          <a:latin typeface="Consolas" panose="020B0609020204030204" pitchFamily="49" charset="0"/>
                        </a:rPr>
                      </a:br>
                      <a:r>
                        <a:rPr lang="en-US" sz="1100" b="0" i="0" u="none" strike="noStrike" dirty="0">
                          <a:solidFill>
                            <a:srgbClr val="F8F8F2"/>
                          </a:solidFill>
                          <a:effectLst/>
                          <a:latin typeface="Consolas" panose="020B0609020204030204" pitchFamily="49" charset="0"/>
                        </a:rPr>
                        <a:t>BK=$(</a:t>
                      </a:r>
                      <a:r>
                        <a:rPr lang="en-US" sz="1100" b="0" i="0" u="none" strike="noStrike" dirty="0" err="1">
                          <a:solidFill>
                            <a:srgbClr val="F8F8F2"/>
                          </a:solidFill>
                          <a:effectLst/>
                          <a:latin typeface="Consolas" panose="020B0609020204030204" pitchFamily="49" charset="0"/>
                        </a:rPr>
                        <a:t>kubectl</a:t>
                      </a:r>
                      <a:r>
                        <a:rPr lang="en-US" sz="1100" b="0" i="0" u="none" strike="noStrike" dirty="0">
                          <a:solidFill>
                            <a:srgbClr val="F8F8F2"/>
                          </a:solidFill>
                          <a:effectLst/>
                          <a:latin typeface="Consolas" panose="020B0609020204030204" pitchFamily="49" charset="0"/>
                        </a:rPr>
                        <a:t> get pod -l app=bk -o </a:t>
                      </a:r>
                      <a:r>
                        <a:rPr lang="en-US" sz="1100" b="0" i="0" u="none" strike="noStrike" dirty="0" err="1">
                          <a:solidFill>
                            <a:srgbClr val="F8F8F2"/>
                          </a:solidFill>
                          <a:effectLst/>
                          <a:latin typeface="Consolas" panose="020B0609020204030204" pitchFamily="49" charset="0"/>
                        </a:rPr>
                        <a:t>jsonpath</a:t>
                      </a:r>
                      <a:r>
                        <a:rPr lang="en-US" sz="1100" b="0" i="0" u="none" strike="noStrike" dirty="0">
                          <a:solidFill>
                            <a:srgbClr val="F8F8F2"/>
                          </a:solidFill>
                          <a:effectLst/>
                          <a:latin typeface="Consolas" panose="020B0609020204030204" pitchFamily="49" charset="0"/>
                        </a:rPr>
                        <a:t>="{.items[$COUNT].</a:t>
                      </a:r>
                      <a:r>
                        <a:rPr lang="en-US" sz="1100" b="0" i="0" u="none" strike="noStrike" dirty="0" err="1">
                          <a:solidFill>
                            <a:srgbClr val="F8F8F2"/>
                          </a:solidFill>
                          <a:effectLst/>
                          <a:latin typeface="Consolas" panose="020B0609020204030204" pitchFamily="49" charset="0"/>
                        </a:rPr>
                        <a:t>metadata.name</a:t>
                      </a:r>
                      <a:r>
                        <a:rPr lang="en-US" sz="1100" b="0" i="0" u="none" strike="noStrike" dirty="0">
                          <a:solidFill>
                            <a:srgbClr val="F8F8F2"/>
                          </a:solidFill>
                          <a:effectLst/>
                          <a:latin typeface="Consolas" panose="020B0609020204030204" pitchFamily="49" charset="0"/>
                        </a:rPr>
                        <a:t>}")</a:t>
                      </a:r>
                      <a:br>
                        <a:rPr lang="en-US" sz="1100" b="0" i="0" u="none" strike="noStrike" dirty="0">
                          <a:solidFill>
                            <a:srgbClr val="F8F8F2"/>
                          </a:solidFill>
                          <a:effectLst/>
                          <a:latin typeface="Consolas" panose="020B0609020204030204" pitchFamily="49" charset="0"/>
                        </a:rPr>
                      </a:br>
                      <a:r>
                        <a:rPr lang="en-US" sz="1100" b="0" i="0" u="none" strike="noStrike" dirty="0">
                          <a:solidFill>
                            <a:srgbClr val="F8F8F2"/>
                          </a:solidFill>
                          <a:effectLst/>
                          <a:latin typeface="Consolas" panose="020B0609020204030204" pitchFamily="49" charset="0"/>
                        </a:rPr>
                        <a:t>FILE_NAME=</a:t>
                      </a:r>
                      <a:r>
                        <a:rPr lang="en-US" sz="1100" b="0" i="0" u="none" strike="noStrike" dirty="0" err="1">
                          <a:solidFill>
                            <a:srgbClr val="F8F8F2"/>
                          </a:solidFill>
                          <a:effectLst/>
                          <a:latin typeface="Consolas" panose="020B0609020204030204" pitchFamily="49" charset="0"/>
                        </a:rPr>
                        <a:t>te$COUNT.py</a:t>
                      </a:r>
                      <a:br>
                        <a:rPr lang="en-US" sz="1100" b="0" i="0" u="none" strike="noStrike" dirty="0">
                          <a:solidFill>
                            <a:srgbClr val="F8F8F2"/>
                          </a:solidFill>
                          <a:effectLst/>
                          <a:latin typeface="Consolas" panose="020B0609020204030204" pitchFamily="49" charset="0"/>
                        </a:rPr>
                      </a:br>
                      <a:r>
                        <a:rPr lang="en-US" sz="1100" b="0" i="0" u="none" strike="noStrike" dirty="0" err="1">
                          <a:solidFill>
                            <a:srgbClr val="F8F8F2"/>
                          </a:solidFill>
                          <a:effectLst/>
                          <a:latin typeface="Consolas" panose="020B0609020204030204" pitchFamily="49" charset="0"/>
                        </a:rPr>
                        <a:t>kubectl</a:t>
                      </a:r>
                      <a:r>
                        <a:rPr lang="en-US" sz="1100" b="0" i="0" u="none" strike="noStrike" dirty="0">
                          <a:solidFill>
                            <a:srgbClr val="F8F8F2"/>
                          </a:solidFill>
                          <a:effectLst/>
                          <a:latin typeface="Consolas" panose="020B0609020204030204" pitchFamily="49" charset="0"/>
                        </a:rPr>
                        <a:t> exec $BK -- mv </a:t>
                      </a:r>
                      <a:r>
                        <a:rPr lang="en-US" sz="1100" b="0" i="0" u="none" strike="noStrike" dirty="0" err="1">
                          <a:solidFill>
                            <a:srgbClr val="F8F8F2"/>
                          </a:solidFill>
                          <a:effectLst/>
                          <a:latin typeface="Consolas" panose="020B0609020204030204" pitchFamily="49" charset="0"/>
                        </a:rPr>
                        <a:t>te.py</a:t>
                      </a:r>
                      <a:r>
                        <a:rPr lang="en-US" sz="1100" b="0" i="0" u="none" strike="noStrike" dirty="0">
                          <a:solidFill>
                            <a:srgbClr val="F8F8F2"/>
                          </a:solidFill>
                          <a:effectLst/>
                          <a:latin typeface="Consolas" panose="020B0609020204030204" pitchFamily="49" charset="0"/>
                        </a:rPr>
                        <a:t> $FILE_NAME</a:t>
                      </a:r>
                      <a:br>
                        <a:rPr lang="en-US" sz="1100" b="0" i="0" u="none" strike="noStrike" dirty="0">
                          <a:solidFill>
                            <a:srgbClr val="F8F8F2"/>
                          </a:solidFill>
                          <a:effectLst/>
                          <a:latin typeface="Consolas" panose="020B0609020204030204" pitchFamily="49" charset="0"/>
                        </a:rPr>
                      </a:br>
                      <a:r>
                        <a:rPr lang="en-US" sz="1100" b="0" i="0" u="none" strike="noStrike" dirty="0" err="1">
                          <a:solidFill>
                            <a:srgbClr val="F8F8F2"/>
                          </a:solidFill>
                          <a:effectLst/>
                          <a:latin typeface="Consolas" panose="020B0609020204030204" pitchFamily="49" charset="0"/>
                        </a:rPr>
                        <a:t>kubectl</a:t>
                      </a:r>
                      <a:r>
                        <a:rPr lang="en-US" sz="1100" b="0" i="0" u="none" strike="noStrike" dirty="0">
                          <a:solidFill>
                            <a:srgbClr val="F8F8F2"/>
                          </a:solidFill>
                          <a:effectLst/>
                          <a:latin typeface="Consolas" panose="020B0609020204030204" pitchFamily="49" charset="0"/>
                        </a:rPr>
                        <a:t> exec $BK -- </a:t>
                      </a:r>
                      <a:r>
                        <a:rPr lang="en-US" sz="1100" b="0" i="0" u="none" strike="noStrike" dirty="0" err="1">
                          <a:solidFill>
                            <a:srgbClr val="F8F8F2"/>
                          </a:solidFill>
                          <a:effectLst/>
                          <a:latin typeface="Consolas" panose="020B0609020204030204" pitchFamily="49" charset="0"/>
                        </a:rPr>
                        <a:t>kubectl</a:t>
                      </a:r>
                      <a:r>
                        <a:rPr lang="en-US" sz="1100" b="0" i="0" u="none" strike="noStrike" dirty="0">
                          <a:solidFill>
                            <a:srgbClr val="F8F8F2"/>
                          </a:solidFill>
                          <a:effectLst/>
                          <a:latin typeface="Consolas" panose="020B0609020204030204" pitchFamily="49" charset="0"/>
                        </a:rPr>
                        <a:t> cp /notebooks/$FILE_NAME default/$LN:/notebooks</a:t>
                      </a:r>
                      <a:br>
                        <a:rPr lang="en-US" sz="1100" b="0" i="0" u="none" strike="noStrike" dirty="0">
                          <a:solidFill>
                            <a:srgbClr val="F8F8F2"/>
                          </a:solidFill>
                          <a:effectLst/>
                          <a:latin typeface="Consolas" panose="020B0609020204030204" pitchFamily="49" charset="0"/>
                        </a:rPr>
                      </a:br>
                      <a:r>
                        <a:rPr lang="en-US" sz="1100" b="0" i="0" u="none" strike="noStrike" dirty="0">
                          <a:solidFill>
                            <a:srgbClr val="F8F8F2"/>
                          </a:solidFill>
                          <a:effectLst/>
                          <a:latin typeface="Consolas" panose="020B0609020204030204" pitchFamily="49" charset="0"/>
                        </a:rPr>
                        <a:t>((COUNT+=1))</a:t>
                      </a:r>
                      <a:br>
                        <a:rPr lang="en-US" sz="1100" b="0" i="0" u="none" strike="noStrike" dirty="0">
                          <a:solidFill>
                            <a:srgbClr val="F8F8F2"/>
                          </a:solidFill>
                          <a:effectLst/>
                          <a:latin typeface="Consolas" panose="020B0609020204030204" pitchFamily="49" charset="0"/>
                        </a:rPr>
                      </a:br>
                      <a:r>
                        <a:rPr lang="en-US" sz="1100" b="0" i="0" u="none" strike="noStrike" dirty="0">
                          <a:solidFill>
                            <a:srgbClr val="6272A4"/>
                          </a:solidFill>
                          <a:effectLst/>
                          <a:latin typeface="Consolas" panose="020B0609020204030204" pitchFamily="49" charset="0"/>
                        </a:rPr>
                        <a:t>#</a:t>
                      </a:r>
                      <a:r>
                        <a:rPr lang="en-US" sz="1100" b="0" i="0" u="none" strike="noStrike" dirty="0">
                          <a:solidFill>
                            <a:srgbClr val="F8F8F2"/>
                          </a:solidFill>
                          <a:effectLst/>
                          <a:latin typeface="Consolas" panose="020B0609020204030204" pitchFamily="49" charset="0"/>
                        </a:rPr>
                        <a:t>curl -X POST localhost:5000/upload -F </a:t>
                      </a:r>
                      <a:r>
                        <a:rPr lang="en-US" sz="1100" b="0" i="0" u="none" strike="noStrike" dirty="0">
                          <a:solidFill>
                            <a:srgbClr val="F1FA8C"/>
                          </a:solidFill>
                          <a:effectLst/>
                          <a:latin typeface="Consolas" panose="020B0609020204030204" pitchFamily="49" charset="0"/>
                        </a:rPr>
                        <a:t>'file=@</a:t>
                      </a:r>
                      <a:r>
                        <a:rPr lang="en-US" sz="1100" b="0" i="0" u="none" strike="noStrike" dirty="0" err="1">
                          <a:solidFill>
                            <a:srgbClr val="F1FA8C"/>
                          </a:solidFill>
                          <a:effectLst/>
                          <a:latin typeface="Consolas" panose="020B0609020204030204" pitchFamily="49" charset="0"/>
                        </a:rPr>
                        <a:t>data.csv</a:t>
                      </a:r>
                      <a:r>
                        <a:rPr lang="en-US" sz="1100" b="0" i="0" u="none" strike="noStrike" dirty="0">
                          <a:solidFill>
                            <a:srgbClr val="F1FA8C"/>
                          </a:solidFill>
                          <a:effectLst/>
                          <a:latin typeface="Consolas" panose="020B0609020204030204" pitchFamily="49" charset="0"/>
                        </a:rPr>
                        <a:t>'</a:t>
                      </a:r>
                      <a:r>
                        <a:rPr lang="en-US" sz="1100" b="0" i="0" u="none" strike="noStrike" dirty="0">
                          <a:solidFill>
                            <a:srgbClr val="F8F8F2"/>
                          </a:solidFill>
                          <a:effectLst/>
                          <a:latin typeface="Consolas" panose="020B0609020204030204" pitchFamily="49" charset="0"/>
                        </a:rPr>
                        <a:t> -</a:t>
                      </a:r>
                      <a:r>
                        <a:rPr lang="en-US" sz="1100" b="0" i="0" u="none" strike="noStrike" dirty="0" err="1">
                          <a:solidFill>
                            <a:srgbClr val="F8F8F2"/>
                          </a:solidFill>
                          <a:effectLst/>
                          <a:latin typeface="Consolas" panose="020B0609020204030204" pitchFamily="49" charset="0"/>
                        </a:rPr>
                        <a:t>i</a:t>
                      </a:r>
                      <a:br>
                        <a:rPr lang="en-US" sz="1100" b="0" i="0" u="none" strike="noStrike" dirty="0">
                          <a:solidFill>
                            <a:srgbClr val="F8F8F2"/>
                          </a:solidFill>
                          <a:effectLst/>
                          <a:latin typeface="Consolas" panose="020B0609020204030204" pitchFamily="49" charset="0"/>
                        </a:rPr>
                      </a:br>
                      <a:r>
                        <a:rPr lang="en-US" sz="1100" b="0" i="0" u="none" strike="noStrike" dirty="0">
                          <a:solidFill>
                            <a:srgbClr val="F8F8F2"/>
                          </a:solidFill>
                          <a:effectLst/>
                          <a:latin typeface="Consolas" panose="020B0609020204030204" pitchFamily="49" charset="0"/>
                        </a:rPr>
                        <a:t>done</a:t>
                      </a:r>
                      <a:br>
                        <a:rPr lang="en-US" sz="1100" b="0" i="0" u="none" strike="noStrike" dirty="0">
                          <a:solidFill>
                            <a:srgbClr val="F8F8F2"/>
                          </a:solidFill>
                          <a:effectLst/>
                          <a:latin typeface="Consolas" panose="020B0609020204030204" pitchFamily="49" charset="0"/>
                        </a:rPr>
                      </a:br>
                      <a:br>
                        <a:rPr lang="en-US" sz="1100" b="0" i="0" u="none" strike="noStrike" dirty="0">
                          <a:solidFill>
                            <a:srgbClr val="F8F8F2"/>
                          </a:solidFill>
                          <a:effectLst/>
                          <a:latin typeface="Consolas" panose="020B0609020204030204" pitchFamily="49" charset="0"/>
                        </a:rPr>
                      </a:br>
                      <a:r>
                        <a:rPr lang="en-US" sz="1100" b="0" i="0" u="none" strike="noStrike" dirty="0">
                          <a:solidFill>
                            <a:srgbClr val="F8F8F2"/>
                          </a:solidFill>
                          <a:effectLst/>
                          <a:latin typeface="Consolas" panose="020B0609020204030204" pitchFamily="49" charset="0"/>
                        </a:rPr>
                        <a:t>COUNT=0</a:t>
                      </a:r>
                      <a:br>
                        <a:rPr lang="en-US" sz="1100" b="0" i="0" u="none" strike="noStrike" dirty="0">
                          <a:solidFill>
                            <a:srgbClr val="F8F8F2"/>
                          </a:solidFill>
                          <a:effectLst/>
                          <a:latin typeface="Consolas" panose="020B0609020204030204" pitchFamily="49" charset="0"/>
                        </a:rPr>
                      </a:br>
                      <a:r>
                        <a:rPr lang="en-US" sz="1100" b="0" i="0" u="none" strike="noStrike" dirty="0">
                          <a:solidFill>
                            <a:srgbClr val="F8F8F2"/>
                          </a:solidFill>
                          <a:effectLst/>
                          <a:latin typeface="Consolas" panose="020B0609020204030204" pitchFamily="49" charset="0"/>
                        </a:rPr>
                        <a:t>while [ $COUNT -</a:t>
                      </a:r>
                      <a:r>
                        <a:rPr lang="en-US" sz="1100" b="0" i="0" u="none" strike="noStrike" dirty="0" err="1">
                          <a:solidFill>
                            <a:srgbClr val="F8F8F2"/>
                          </a:solidFill>
                          <a:effectLst/>
                          <a:latin typeface="Consolas" panose="020B0609020204030204" pitchFamily="49" charset="0"/>
                        </a:rPr>
                        <a:t>lt</a:t>
                      </a:r>
                      <a:r>
                        <a:rPr lang="en-US" sz="1100" b="0" i="0" u="none" strike="noStrike" dirty="0">
                          <a:solidFill>
                            <a:srgbClr val="F8F8F2"/>
                          </a:solidFill>
                          <a:effectLst/>
                          <a:latin typeface="Consolas" panose="020B0609020204030204" pitchFamily="49" charset="0"/>
                        </a:rPr>
                        <a:t> $NUM ]</a:t>
                      </a:r>
                      <a:br>
                        <a:rPr lang="en-US" sz="1100" b="0" i="0" u="none" strike="noStrike" dirty="0">
                          <a:solidFill>
                            <a:srgbClr val="F8F8F2"/>
                          </a:solidFill>
                          <a:effectLst/>
                          <a:latin typeface="Consolas" panose="020B0609020204030204" pitchFamily="49" charset="0"/>
                        </a:rPr>
                      </a:br>
                      <a:r>
                        <a:rPr lang="en-US" sz="1100" b="0" i="0" u="none" strike="noStrike" dirty="0">
                          <a:solidFill>
                            <a:srgbClr val="F8F8F2"/>
                          </a:solidFill>
                          <a:effectLst/>
                          <a:latin typeface="Consolas" panose="020B0609020204030204" pitchFamily="49" charset="0"/>
                        </a:rPr>
                        <a:t>do</a:t>
                      </a:r>
                      <a:br>
                        <a:rPr lang="en-US" sz="1100" b="0" i="0" u="none" strike="noStrike" dirty="0">
                          <a:solidFill>
                            <a:srgbClr val="F8F8F2"/>
                          </a:solidFill>
                          <a:effectLst/>
                          <a:latin typeface="Consolas" panose="020B0609020204030204" pitchFamily="49" charset="0"/>
                        </a:rPr>
                      </a:br>
                      <a:r>
                        <a:rPr lang="en-US" sz="1100" b="0" i="0" u="none" strike="noStrike" dirty="0" err="1">
                          <a:solidFill>
                            <a:srgbClr val="F8F8F2"/>
                          </a:solidFill>
                          <a:effectLst/>
                          <a:latin typeface="Consolas" panose="020B0609020204030204" pitchFamily="49" charset="0"/>
                        </a:rPr>
                        <a:t>kubectl</a:t>
                      </a:r>
                      <a:r>
                        <a:rPr lang="en-US" sz="1100" b="0" i="0" u="none" strike="noStrike" dirty="0">
                          <a:solidFill>
                            <a:srgbClr val="F8F8F2"/>
                          </a:solidFill>
                          <a:effectLst/>
                          <a:latin typeface="Consolas" panose="020B0609020204030204" pitchFamily="49" charset="0"/>
                        </a:rPr>
                        <a:t> exec $BK -- </a:t>
                      </a:r>
                      <a:r>
                        <a:rPr lang="en-US" sz="1100" b="0" i="0" u="none" strike="noStrike" dirty="0" err="1">
                          <a:solidFill>
                            <a:srgbClr val="F8F8F2"/>
                          </a:solidFill>
                          <a:effectLst/>
                          <a:latin typeface="Consolas" panose="020B0609020204030204" pitchFamily="49" charset="0"/>
                        </a:rPr>
                        <a:t>kubectl</a:t>
                      </a:r>
                      <a:r>
                        <a:rPr lang="en-US" sz="1100" b="0" i="0" u="none" strike="noStrike" dirty="0">
                          <a:solidFill>
                            <a:srgbClr val="F8F8F2"/>
                          </a:solidFill>
                          <a:effectLst/>
                          <a:latin typeface="Consolas" panose="020B0609020204030204" pitchFamily="49" charset="0"/>
                        </a:rPr>
                        <a:t> exec $LN -- python2 $FILE_NAME $COUNT &amp;</a:t>
                      </a:r>
                      <a:br>
                        <a:rPr lang="en-US" sz="1100" b="0" i="0" u="none" strike="noStrike" dirty="0">
                          <a:solidFill>
                            <a:srgbClr val="F8F8F2"/>
                          </a:solidFill>
                          <a:effectLst/>
                          <a:latin typeface="Consolas" panose="020B0609020204030204" pitchFamily="49" charset="0"/>
                        </a:rPr>
                      </a:br>
                      <a:r>
                        <a:rPr lang="en-US" sz="1100" b="0" i="0" u="none" strike="noStrike" dirty="0">
                          <a:solidFill>
                            <a:srgbClr val="F8F8F2"/>
                          </a:solidFill>
                          <a:effectLst/>
                          <a:latin typeface="Consolas" panose="020B0609020204030204" pitchFamily="49" charset="0"/>
                        </a:rPr>
                        <a:t>((COUNT+=1))</a:t>
                      </a:r>
                      <a:br>
                        <a:rPr lang="en-US" sz="1100" b="0" i="0" u="none" strike="noStrike" dirty="0">
                          <a:solidFill>
                            <a:srgbClr val="F8F8F2"/>
                          </a:solidFill>
                          <a:effectLst/>
                          <a:latin typeface="Consolas" panose="020B0609020204030204" pitchFamily="49" charset="0"/>
                        </a:rPr>
                      </a:br>
                      <a:r>
                        <a:rPr lang="en-US" sz="1100" b="0" i="0" u="none" strike="noStrike" dirty="0">
                          <a:solidFill>
                            <a:srgbClr val="F8F8F2"/>
                          </a:solidFill>
                          <a:effectLst/>
                          <a:latin typeface="Consolas" panose="020B0609020204030204" pitchFamily="49" charset="0"/>
                        </a:rPr>
                        <a:t>done</a:t>
                      </a:r>
                      <a:br>
                        <a:rPr lang="en-US" sz="1100" b="0" i="0" u="none" strike="noStrike" dirty="0">
                          <a:solidFill>
                            <a:srgbClr val="F8F8F2"/>
                          </a:solidFill>
                          <a:effectLst/>
                          <a:latin typeface="Consolas" panose="020B0609020204030204" pitchFamily="49" charset="0"/>
                        </a:rPr>
                      </a:br>
                      <a:br>
                        <a:rPr lang="en-US" sz="1100" b="0" i="0" u="none" strike="noStrike" dirty="0">
                          <a:solidFill>
                            <a:srgbClr val="F8F8F2"/>
                          </a:solidFill>
                          <a:effectLst/>
                          <a:latin typeface="Consolas" panose="020B0609020204030204" pitchFamily="49" charset="0"/>
                        </a:rPr>
                      </a:br>
                      <a:endParaRPr lang="en-US" sz="1800" dirty="0">
                        <a:effectLst/>
                      </a:endParaRPr>
                    </a:p>
                  </a:txBody>
                  <a:tcPr marL="62447" marR="62447" marT="62447" marB="62447">
                    <a:lnL>
                      <a:noFill/>
                    </a:lnL>
                    <a:lnR>
                      <a:noFill/>
                    </a:lnR>
                    <a:lnT>
                      <a:noFill/>
                    </a:lnT>
                    <a:lnB>
                      <a:noFill/>
                    </a:lnB>
                    <a:solidFill>
                      <a:srgbClr val="282A36"/>
                    </a:solidFill>
                  </a:tcPr>
                </a:tc>
                <a:extLst>
                  <a:ext uri="{0D108BD9-81ED-4DB2-BD59-A6C34878D82A}">
                    <a16:rowId xmlns:a16="http://schemas.microsoft.com/office/drawing/2014/main" val="168366695"/>
                  </a:ext>
                </a:extLst>
              </a:tr>
            </a:tbl>
          </a:graphicData>
        </a:graphic>
      </p:graphicFrame>
      <p:sp>
        <p:nvSpPr>
          <p:cNvPr id="7" name="Rectangle 2">
            <a:extLst>
              <a:ext uri="{FF2B5EF4-FFF2-40B4-BE49-F238E27FC236}">
                <a16:creationId xmlns:a16="http://schemas.microsoft.com/office/drawing/2014/main" id="{A63E913C-2F27-1D44-800F-335E6FC96314}"/>
              </a:ext>
            </a:extLst>
          </p:cNvPr>
          <p:cNvSpPr>
            <a:spLocks noChangeArrowheads="1"/>
          </p:cNvSpPr>
          <p:nvPr/>
        </p:nvSpPr>
        <p:spPr bwMode="auto">
          <a:xfrm>
            <a:off x="4223928" y="3180282"/>
            <a:ext cx="913049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375151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2463-C77D-B745-85AF-8BF3F1FA4CD6}"/>
              </a:ext>
            </a:extLst>
          </p:cNvPr>
          <p:cNvSpPr>
            <a:spLocks noGrp="1"/>
          </p:cNvSpPr>
          <p:nvPr>
            <p:ph type="title"/>
          </p:nvPr>
        </p:nvSpPr>
        <p:spPr/>
        <p:txBody>
          <a:bodyPr/>
          <a:lstStyle/>
          <a:p>
            <a:r>
              <a:rPr lang="en-US" dirty="0"/>
              <a:t>First trial: 1 bk service</a:t>
            </a:r>
          </a:p>
        </p:txBody>
      </p:sp>
      <p:pic>
        <p:nvPicPr>
          <p:cNvPr id="5" name="Content Placeholder 4" descr="A screenshot of a cell phone&#10;&#10;Description automatically generated">
            <a:extLst>
              <a:ext uri="{FF2B5EF4-FFF2-40B4-BE49-F238E27FC236}">
                <a16:creationId xmlns:a16="http://schemas.microsoft.com/office/drawing/2014/main" id="{4EFD1069-8115-0145-B564-EA9CB5EE04DD}"/>
              </a:ext>
            </a:extLst>
          </p:cNvPr>
          <p:cNvPicPr>
            <a:picLocks noGrp="1" noChangeAspect="1"/>
          </p:cNvPicPr>
          <p:nvPr>
            <p:ph idx="1"/>
          </p:nvPr>
        </p:nvPicPr>
        <p:blipFill>
          <a:blip r:embed="rId2"/>
          <a:stretch>
            <a:fillRect/>
          </a:stretch>
        </p:blipFill>
        <p:spPr>
          <a:xfrm>
            <a:off x="838200" y="1690688"/>
            <a:ext cx="9245600" cy="2362200"/>
          </a:xfrm>
        </p:spPr>
      </p:pic>
    </p:spTree>
    <p:extLst>
      <p:ext uri="{BB962C8B-B14F-4D97-AF65-F5344CB8AC3E}">
        <p14:creationId xmlns:p14="http://schemas.microsoft.com/office/powerpoint/2010/main" val="988251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7D88C-5FD6-B84E-806E-CFB8FF56A073}"/>
              </a:ext>
            </a:extLst>
          </p:cNvPr>
          <p:cNvSpPr>
            <a:spLocks noGrp="1"/>
          </p:cNvSpPr>
          <p:nvPr>
            <p:ph type="title"/>
          </p:nvPr>
        </p:nvSpPr>
        <p:spPr/>
        <p:txBody>
          <a:bodyPr/>
          <a:lstStyle/>
          <a:p>
            <a:r>
              <a:rPr lang="en-US" dirty="0"/>
              <a:t>Reset and scale</a:t>
            </a:r>
          </a:p>
        </p:txBody>
      </p:sp>
      <p:sp>
        <p:nvSpPr>
          <p:cNvPr id="3" name="Content Placeholder 2">
            <a:extLst>
              <a:ext uri="{FF2B5EF4-FFF2-40B4-BE49-F238E27FC236}">
                <a16:creationId xmlns:a16="http://schemas.microsoft.com/office/drawing/2014/main" id="{C28536BE-1353-A140-8A65-D2F2CFA5C72B}"/>
              </a:ext>
            </a:extLst>
          </p:cNvPr>
          <p:cNvSpPr>
            <a:spLocks noGrp="1"/>
          </p:cNvSpPr>
          <p:nvPr>
            <p:ph idx="1"/>
          </p:nvPr>
        </p:nvSpPr>
        <p:spPr/>
        <p:txBody>
          <a:bodyPr/>
          <a:lstStyle/>
          <a:p>
            <a:r>
              <a:rPr lang="en-US" dirty="0"/>
              <a:t>Run the reset shell script. This deletes files created and altered in the previous experiment.</a:t>
            </a:r>
          </a:p>
          <a:p>
            <a:pPr marL="0" indent="0">
              <a:buNone/>
            </a:pPr>
            <a:endParaRPr lang="en-US" dirty="0"/>
          </a:p>
          <a:p>
            <a:pPr marL="0" indent="0">
              <a:buNone/>
            </a:pPr>
            <a:endParaRPr lang="en-US" dirty="0"/>
          </a:p>
          <a:p>
            <a:pPr marL="0" indent="0">
              <a:buNone/>
            </a:pPr>
            <a:r>
              <a:rPr lang="en-US" dirty="0"/>
              <a:t>Scale the bk service to 2:</a:t>
            </a:r>
          </a:p>
          <a:p>
            <a:pPr marL="0" indent="0">
              <a:buNone/>
            </a:pPr>
            <a:endParaRPr lang="en-US" dirty="0"/>
          </a:p>
        </p:txBody>
      </p:sp>
      <p:pic>
        <p:nvPicPr>
          <p:cNvPr id="8" name="Picture 7">
            <a:extLst>
              <a:ext uri="{FF2B5EF4-FFF2-40B4-BE49-F238E27FC236}">
                <a16:creationId xmlns:a16="http://schemas.microsoft.com/office/drawing/2014/main" id="{AE6BE867-F12B-F246-A976-BF0F202384A4}"/>
              </a:ext>
            </a:extLst>
          </p:cNvPr>
          <p:cNvPicPr>
            <a:picLocks noChangeAspect="1"/>
          </p:cNvPicPr>
          <p:nvPr/>
        </p:nvPicPr>
        <p:blipFill>
          <a:blip r:embed="rId2"/>
          <a:stretch>
            <a:fillRect/>
          </a:stretch>
        </p:blipFill>
        <p:spPr>
          <a:xfrm>
            <a:off x="3611033" y="2931584"/>
            <a:ext cx="6324600" cy="317500"/>
          </a:xfrm>
          <a:prstGeom prst="rect">
            <a:avLst/>
          </a:prstGeom>
        </p:spPr>
      </p:pic>
      <p:pic>
        <p:nvPicPr>
          <p:cNvPr id="10" name="Picture 9">
            <a:extLst>
              <a:ext uri="{FF2B5EF4-FFF2-40B4-BE49-F238E27FC236}">
                <a16:creationId xmlns:a16="http://schemas.microsoft.com/office/drawing/2014/main" id="{D71989CA-6898-514B-9BA7-11ED3BDD31F2}"/>
              </a:ext>
            </a:extLst>
          </p:cNvPr>
          <p:cNvPicPr>
            <a:picLocks noChangeAspect="1"/>
          </p:cNvPicPr>
          <p:nvPr/>
        </p:nvPicPr>
        <p:blipFill>
          <a:blip r:embed="rId3"/>
          <a:stretch>
            <a:fillRect/>
          </a:stretch>
        </p:blipFill>
        <p:spPr>
          <a:xfrm>
            <a:off x="1164166" y="4682067"/>
            <a:ext cx="9118600" cy="508000"/>
          </a:xfrm>
          <a:prstGeom prst="rect">
            <a:avLst/>
          </a:prstGeom>
        </p:spPr>
      </p:pic>
    </p:spTree>
    <p:extLst>
      <p:ext uri="{BB962C8B-B14F-4D97-AF65-F5344CB8AC3E}">
        <p14:creationId xmlns:p14="http://schemas.microsoft.com/office/powerpoint/2010/main" val="39008698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6A68F-B9BF-F44C-A8C1-DF8A1AAD465D}"/>
              </a:ext>
            </a:extLst>
          </p:cNvPr>
          <p:cNvSpPr>
            <a:spLocks noGrp="1"/>
          </p:cNvSpPr>
          <p:nvPr>
            <p:ph type="title"/>
          </p:nvPr>
        </p:nvSpPr>
        <p:spPr/>
        <p:txBody>
          <a:bodyPr/>
          <a:lstStyle/>
          <a:p>
            <a:r>
              <a:rPr lang="en-US" dirty="0"/>
              <a:t>Trial 2: bk = 2</a:t>
            </a:r>
          </a:p>
        </p:txBody>
      </p:sp>
      <p:sp>
        <p:nvSpPr>
          <p:cNvPr id="6" name="TextBox 5">
            <a:extLst>
              <a:ext uri="{FF2B5EF4-FFF2-40B4-BE49-F238E27FC236}">
                <a16:creationId xmlns:a16="http://schemas.microsoft.com/office/drawing/2014/main" id="{D9EEE036-0E7F-C142-B44B-7D6B82C353B9}"/>
              </a:ext>
            </a:extLst>
          </p:cNvPr>
          <p:cNvSpPr txBox="1"/>
          <p:nvPr/>
        </p:nvSpPr>
        <p:spPr>
          <a:xfrm>
            <a:off x="1320800" y="2116667"/>
            <a:ext cx="338554" cy="369332"/>
          </a:xfrm>
          <a:prstGeom prst="rect">
            <a:avLst/>
          </a:prstGeom>
          <a:noFill/>
        </p:spPr>
        <p:txBody>
          <a:bodyPr wrap="none" rtlCol="0">
            <a:spAutoFit/>
          </a:bodyPr>
          <a:lstStyle/>
          <a:p>
            <a:r>
              <a:rPr lang="en-US" dirty="0" err="1"/>
              <a:t>Ω</a:t>
            </a:r>
            <a:endParaRPr lang="en-US" dirty="0"/>
          </a:p>
        </p:txBody>
      </p:sp>
      <p:sp>
        <p:nvSpPr>
          <p:cNvPr id="8" name="Content Placeholder 7">
            <a:extLst>
              <a:ext uri="{FF2B5EF4-FFF2-40B4-BE49-F238E27FC236}">
                <a16:creationId xmlns:a16="http://schemas.microsoft.com/office/drawing/2014/main" id="{33432B91-D0D4-4D4C-8431-14EF7C844280}"/>
              </a:ext>
            </a:extLst>
          </p:cNvPr>
          <p:cNvSpPr>
            <a:spLocks noGrp="1"/>
          </p:cNvSpPr>
          <p:nvPr>
            <p:ph idx="1"/>
          </p:nvPr>
        </p:nvSpPr>
        <p:spPr/>
        <p:txBody>
          <a:bodyPr/>
          <a:lstStyle/>
          <a:p>
            <a:r>
              <a:rPr lang="en-US" dirty="0"/>
              <a:t>Note that even though there are two </a:t>
            </a:r>
            <a:r>
              <a:rPr lang="en-US" dirty="0" err="1"/>
              <a:t>te.py</a:t>
            </a:r>
            <a:r>
              <a:rPr lang="en-US" dirty="0"/>
              <a:t> running, each only processing half of the </a:t>
            </a:r>
            <a:r>
              <a:rPr lang="en-US" dirty="0" err="1"/>
              <a:t>test.txt</a:t>
            </a:r>
            <a:r>
              <a:rPr lang="en-US" dirty="0"/>
              <a:t> file (4000), it still takes longer than when one is running. This is likely because there are multiple processes running at the same time which slows execution.</a:t>
            </a:r>
          </a:p>
        </p:txBody>
      </p:sp>
      <p:pic>
        <p:nvPicPr>
          <p:cNvPr id="9" name="Content Placeholder 4" descr="A blue and white text&#10;&#10;Description automatically generated">
            <a:extLst>
              <a:ext uri="{FF2B5EF4-FFF2-40B4-BE49-F238E27FC236}">
                <a16:creationId xmlns:a16="http://schemas.microsoft.com/office/drawing/2014/main" id="{497FDDF9-9500-0841-9FCA-C6BD74C477A9}"/>
              </a:ext>
            </a:extLst>
          </p:cNvPr>
          <p:cNvPicPr>
            <a:picLocks noChangeAspect="1"/>
          </p:cNvPicPr>
          <p:nvPr/>
        </p:nvPicPr>
        <p:blipFill>
          <a:blip r:embed="rId2"/>
          <a:stretch>
            <a:fillRect/>
          </a:stretch>
        </p:blipFill>
        <p:spPr>
          <a:xfrm>
            <a:off x="2518833" y="3365500"/>
            <a:ext cx="9220200" cy="3492500"/>
          </a:xfrm>
          <a:prstGeom prst="rect">
            <a:avLst/>
          </a:prstGeom>
        </p:spPr>
      </p:pic>
    </p:spTree>
    <p:extLst>
      <p:ext uri="{BB962C8B-B14F-4D97-AF65-F5344CB8AC3E}">
        <p14:creationId xmlns:p14="http://schemas.microsoft.com/office/powerpoint/2010/main" val="33859007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7D6E9-B6B2-5A47-B2CD-9321BD0EF92E}"/>
              </a:ext>
            </a:extLst>
          </p:cNvPr>
          <p:cNvSpPr>
            <a:spLocks noGrp="1"/>
          </p:cNvSpPr>
          <p:nvPr>
            <p:ph type="title"/>
          </p:nvPr>
        </p:nvSpPr>
        <p:spPr/>
        <p:txBody>
          <a:bodyPr/>
          <a:lstStyle/>
          <a:p>
            <a:r>
              <a:rPr lang="en-US"/>
              <a:t>Trial 3: bk = 4</a:t>
            </a:r>
            <a:endParaRPr lang="en-US" dirty="0"/>
          </a:p>
        </p:txBody>
      </p:sp>
      <p:pic>
        <p:nvPicPr>
          <p:cNvPr id="5" name="Content Placeholder 4">
            <a:extLst>
              <a:ext uri="{FF2B5EF4-FFF2-40B4-BE49-F238E27FC236}">
                <a16:creationId xmlns:a16="http://schemas.microsoft.com/office/drawing/2014/main" id="{25BE0D11-6E3F-0F4E-8114-4FF6771F3F50}"/>
              </a:ext>
            </a:extLst>
          </p:cNvPr>
          <p:cNvPicPr>
            <a:picLocks noGrp="1" noChangeAspect="1"/>
          </p:cNvPicPr>
          <p:nvPr>
            <p:ph idx="1"/>
          </p:nvPr>
        </p:nvPicPr>
        <p:blipFill>
          <a:blip r:embed="rId2"/>
          <a:stretch>
            <a:fillRect/>
          </a:stretch>
        </p:blipFill>
        <p:spPr>
          <a:xfrm>
            <a:off x="1854641" y="1825625"/>
            <a:ext cx="8482718" cy="4351338"/>
          </a:xfrm>
        </p:spPr>
      </p:pic>
    </p:spTree>
    <p:extLst>
      <p:ext uri="{BB962C8B-B14F-4D97-AF65-F5344CB8AC3E}">
        <p14:creationId xmlns:p14="http://schemas.microsoft.com/office/powerpoint/2010/main" val="22420087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D22D-059F-C849-95B5-A470DB583E46}"/>
              </a:ext>
            </a:extLst>
          </p:cNvPr>
          <p:cNvSpPr>
            <a:spLocks noGrp="1"/>
          </p:cNvSpPr>
          <p:nvPr>
            <p:ph type="title"/>
          </p:nvPr>
        </p:nvSpPr>
        <p:spPr/>
        <p:txBody>
          <a:bodyPr/>
          <a:lstStyle/>
          <a:p>
            <a:r>
              <a:rPr lang="en-US" dirty="0"/>
              <a:t>Experiment 2 – Send hdf5 file to </a:t>
            </a:r>
            <a:r>
              <a:rPr lang="en-US" dirty="0" err="1"/>
              <a:t>te.py</a:t>
            </a:r>
            <a:r>
              <a:rPr lang="en-US" dirty="0"/>
              <a:t> Flask application with Threading</a:t>
            </a:r>
          </a:p>
        </p:txBody>
      </p:sp>
      <p:sp>
        <p:nvSpPr>
          <p:cNvPr id="3" name="Content Placeholder 2">
            <a:extLst>
              <a:ext uri="{FF2B5EF4-FFF2-40B4-BE49-F238E27FC236}">
                <a16:creationId xmlns:a16="http://schemas.microsoft.com/office/drawing/2014/main" id="{6901A665-3573-654C-A15E-8C40A204E4D6}"/>
              </a:ext>
            </a:extLst>
          </p:cNvPr>
          <p:cNvSpPr>
            <a:spLocks noGrp="1"/>
          </p:cNvSpPr>
          <p:nvPr>
            <p:ph idx="1"/>
          </p:nvPr>
        </p:nvSpPr>
        <p:spPr/>
        <p:txBody>
          <a:bodyPr/>
          <a:lstStyle/>
          <a:p>
            <a:r>
              <a:rPr lang="en-US" dirty="0"/>
              <a:t>Run the </a:t>
            </a:r>
            <a:r>
              <a:rPr lang="en-US" dirty="0" err="1"/>
              <a:t>te_theano</a:t>
            </a:r>
            <a:r>
              <a:rPr lang="en-US" dirty="0"/>
              <a:t> container</a:t>
            </a:r>
          </a:p>
          <a:p>
            <a:pPr lvl="1"/>
            <a:r>
              <a:rPr lang="en-US" dirty="0"/>
              <a:t>This container includes the </a:t>
            </a:r>
            <a:r>
              <a:rPr lang="en-US" dirty="0" err="1"/>
              <a:t>te.py</a:t>
            </a:r>
            <a:r>
              <a:rPr lang="en-US" dirty="0"/>
              <a:t> flask app, the hdf5 file, the </a:t>
            </a:r>
            <a:r>
              <a:rPr lang="en-US" dirty="0" err="1"/>
              <a:t>test.txt</a:t>
            </a:r>
            <a:r>
              <a:rPr lang="en-US" dirty="0"/>
              <a:t> file, and a file-splitter to split the </a:t>
            </a:r>
            <a:r>
              <a:rPr lang="en-US" dirty="0" err="1"/>
              <a:t>test.txt</a:t>
            </a:r>
            <a:r>
              <a:rPr lang="en-US" dirty="0"/>
              <a:t> file</a:t>
            </a:r>
          </a:p>
          <a:p>
            <a:pPr marL="457200" lvl="1" indent="0">
              <a:buNone/>
            </a:pPr>
            <a:endParaRPr lang="en-US" dirty="0"/>
          </a:p>
          <a:p>
            <a:pPr marL="457200" lvl="1" indent="0">
              <a:buNone/>
            </a:pPr>
            <a:r>
              <a:rPr lang="en-US" dirty="0"/>
              <a:t>docker run -it -p 5000:5000 </a:t>
            </a:r>
            <a:r>
              <a:rPr lang="en-US" dirty="0" err="1"/>
              <a:t>etansoclof</a:t>
            </a:r>
            <a:r>
              <a:rPr lang="en-US" dirty="0"/>
              <a:t>/te_theno:1.01</a:t>
            </a:r>
          </a:p>
          <a:p>
            <a:pPr marL="457200" lvl="1" indent="0">
              <a:buNone/>
            </a:pPr>
            <a:r>
              <a:rPr lang="en-US" dirty="0"/>
              <a:t> /bin/bash</a:t>
            </a:r>
          </a:p>
          <a:p>
            <a:pPr marL="457200" lvl="1" indent="0">
              <a:buNone/>
            </a:pPr>
            <a:endParaRPr lang="en-US" dirty="0"/>
          </a:p>
          <a:p>
            <a:pPr marL="457200" lvl="1" indent="0">
              <a:buNone/>
            </a:pPr>
            <a:r>
              <a:rPr lang="en-US" dirty="0"/>
              <a:t>Navigate to notebooks directory</a:t>
            </a:r>
          </a:p>
          <a:p>
            <a:pPr marL="457200" lvl="1" indent="0">
              <a:buNone/>
            </a:pPr>
            <a:r>
              <a:rPr lang="en-US" dirty="0"/>
              <a:t>	cd ../notebooks</a:t>
            </a:r>
          </a:p>
        </p:txBody>
      </p:sp>
    </p:spTree>
    <p:extLst>
      <p:ext uri="{BB962C8B-B14F-4D97-AF65-F5344CB8AC3E}">
        <p14:creationId xmlns:p14="http://schemas.microsoft.com/office/powerpoint/2010/main" val="3776227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FC280-904B-B342-90B9-F47A8F73CAA6}"/>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0C617523-19EA-CA40-89D7-27C07507EC8C}"/>
              </a:ext>
            </a:extLst>
          </p:cNvPr>
          <p:cNvSpPr>
            <a:spLocks noGrp="1"/>
          </p:cNvSpPr>
          <p:nvPr>
            <p:ph idx="1"/>
          </p:nvPr>
        </p:nvSpPr>
        <p:spPr/>
        <p:txBody>
          <a:bodyPr/>
          <a:lstStyle/>
          <a:p>
            <a:r>
              <a:rPr lang="en-US" dirty="0" err="1"/>
              <a:t>Te.py</a:t>
            </a:r>
            <a:r>
              <a:rPr lang="en-US" dirty="0"/>
              <a:t> flask application. It takes a post http request with an hdf5 file, processes it, and sends back the accuracy and how long it took to process.</a:t>
            </a:r>
          </a:p>
          <a:p>
            <a:r>
              <a:rPr lang="en-US" dirty="0" err="1"/>
              <a:t>Test.txt</a:t>
            </a:r>
            <a:r>
              <a:rPr lang="en-US" dirty="0"/>
              <a:t> file</a:t>
            </a:r>
          </a:p>
          <a:p>
            <a:r>
              <a:rPr lang="en-US" dirty="0"/>
              <a:t>A </a:t>
            </a:r>
            <a:r>
              <a:rPr lang="en-US" dirty="0" err="1"/>
              <a:t>file_splitter</a:t>
            </a:r>
            <a:r>
              <a:rPr lang="en-US" dirty="0"/>
              <a:t>, which splits up the </a:t>
            </a:r>
            <a:r>
              <a:rPr lang="en-US" dirty="0" err="1"/>
              <a:t>test.txt</a:t>
            </a:r>
            <a:r>
              <a:rPr lang="en-US" dirty="0"/>
              <a:t> file</a:t>
            </a:r>
          </a:p>
        </p:txBody>
      </p:sp>
    </p:spTree>
    <p:extLst>
      <p:ext uri="{BB962C8B-B14F-4D97-AF65-F5344CB8AC3E}">
        <p14:creationId xmlns:p14="http://schemas.microsoft.com/office/powerpoint/2010/main" val="16661542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D715C-611A-B140-AD66-6284854DF6B9}"/>
              </a:ext>
            </a:extLst>
          </p:cNvPr>
          <p:cNvSpPr>
            <a:spLocks noGrp="1"/>
          </p:cNvSpPr>
          <p:nvPr>
            <p:ph type="title"/>
          </p:nvPr>
        </p:nvSpPr>
        <p:spPr/>
        <p:txBody>
          <a:bodyPr/>
          <a:lstStyle/>
          <a:p>
            <a:r>
              <a:rPr lang="en-US" dirty="0"/>
              <a:t>Test 1</a:t>
            </a:r>
          </a:p>
        </p:txBody>
      </p:sp>
      <p:sp>
        <p:nvSpPr>
          <p:cNvPr id="3" name="Content Placeholder 2">
            <a:extLst>
              <a:ext uri="{FF2B5EF4-FFF2-40B4-BE49-F238E27FC236}">
                <a16:creationId xmlns:a16="http://schemas.microsoft.com/office/drawing/2014/main" id="{BE027423-48F7-AE4A-8D3C-D318E2498F69}"/>
              </a:ext>
            </a:extLst>
          </p:cNvPr>
          <p:cNvSpPr>
            <a:spLocks noGrp="1"/>
          </p:cNvSpPr>
          <p:nvPr>
            <p:ph idx="1"/>
          </p:nvPr>
        </p:nvSpPr>
        <p:spPr/>
        <p:txBody>
          <a:bodyPr/>
          <a:lstStyle/>
          <a:p>
            <a:r>
              <a:rPr lang="en-US" dirty="0"/>
              <a:t>Run the </a:t>
            </a:r>
            <a:r>
              <a:rPr lang="en-US" dirty="0" err="1"/>
              <a:t>te.py</a:t>
            </a:r>
            <a:r>
              <a:rPr lang="en-US" dirty="0"/>
              <a:t> flask app inside the container:</a:t>
            </a:r>
          </a:p>
          <a:p>
            <a:pPr lvl="1"/>
            <a:r>
              <a:rPr lang="en-US" dirty="0"/>
              <a:t>Python3 </a:t>
            </a:r>
            <a:r>
              <a:rPr lang="en-US" dirty="0" err="1"/>
              <a:t>te.py</a:t>
            </a:r>
            <a:endParaRPr lang="en-US" dirty="0"/>
          </a:p>
          <a:p>
            <a:r>
              <a:rPr lang="en-US" dirty="0"/>
              <a:t>On the local computer, navigate to the directory with the hdf5 file. Send post request:</a:t>
            </a:r>
          </a:p>
          <a:p>
            <a:pPr lvl="1"/>
            <a:r>
              <a:rPr lang="en-US" dirty="0"/>
              <a:t>curl -X POST localhost:5000/ -F 'file=@Dos_attacks_model.hdf5' -</a:t>
            </a:r>
            <a:r>
              <a:rPr lang="en-US" dirty="0" err="1"/>
              <a:t>i</a:t>
            </a:r>
            <a:endParaRPr lang="en-US" dirty="0"/>
          </a:p>
          <a:p>
            <a:endParaRPr lang="en-US" dirty="0"/>
          </a:p>
        </p:txBody>
      </p:sp>
      <p:pic>
        <p:nvPicPr>
          <p:cNvPr id="8" name="Picture 7" descr="A screenshot of a cell phone&#10;&#10;Description automatically generated">
            <a:extLst>
              <a:ext uri="{FF2B5EF4-FFF2-40B4-BE49-F238E27FC236}">
                <a16:creationId xmlns:a16="http://schemas.microsoft.com/office/drawing/2014/main" id="{F700443B-E934-2E48-9426-39E2C12E1210}"/>
              </a:ext>
            </a:extLst>
          </p:cNvPr>
          <p:cNvPicPr>
            <a:picLocks noChangeAspect="1"/>
          </p:cNvPicPr>
          <p:nvPr/>
        </p:nvPicPr>
        <p:blipFill>
          <a:blip r:embed="rId2"/>
          <a:stretch>
            <a:fillRect/>
          </a:stretch>
        </p:blipFill>
        <p:spPr>
          <a:xfrm>
            <a:off x="5827183" y="4001294"/>
            <a:ext cx="5526617" cy="2664253"/>
          </a:xfrm>
          <a:prstGeom prst="rect">
            <a:avLst/>
          </a:prstGeom>
        </p:spPr>
      </p:pic>
      <p:sp>
        <p:nvSpPr>
          <p:cNvPr id="7" name="Frame 6">
            <a:extLst>
              <a:ext uri="{FF2B5EF4-FFF2-40B4-BE49-F238E27FC236}">
                <a16:creationId xmlns:a16="http://schemas.microsoft.com/office/drawing/2014/main" id="{AC8DD2FA-ED0E-0B46-B924-B88975AEF101}"/>
              </a:ext>
            </a:extLst>
          </p:cNvPr>
          <p:cNvSpPr/>
          <p:nvPr/>
        </p:nvSpPr>
        <p:spPr>
          <a:xfrm>
            <a:off x="5404527" y="5708043"/>
            <a:ext cx="4351189" cy="784832"/>
          </a:xfrm>
          <a:prstGeom prst="fram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779276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F63E5-FECA-6342-ABCD-A3E2974A50A1}"/>
              </a:ext>
            </a:extLst>
          </p:cNvPr>
          <p:cNvSpPr>
            <a:spLocks noGrp="1"/>
          </p:cNvSpPr>
          <p:nvPr>
            <p:ph type="title"/>
          </p:nvPr>
        </p:nvSpPr>
        <p:spPr/>
        <p:txBody>
          <a:bodyPr/>
          <a:lstStyle/>
          <a:p>
            <a:r>
              <a:rPr lang="en-US" dirty="0"/>
              <a:t>Test 2</a:t>
            </a:r>
          </a:p>
        </p:txBody>
      </p:sp>
      <p:sp>
        <p:nvSpPr>
          <p:cNvPr id="3" name="Content Placeholder 2">
            <a:extLst>
              <a:ext uri="{FF2B5EF4-FFF2-40B4-BE49-F238E27FC236}">
                <a16:creationId xmlns:a16="http://schemas.microsoft.com/office/drawing/2014/main" id="{1B7B1F8D-9592-2848-B041-1D3FB3625EC6}"/>
              </a:ext>
            </a:extLst>
          </p:cNvPr>
          <p:cNvSpPr>
            <a:spLocks noGrp="1"/>
          </p:cNvSpPr>
          <p:nvPr>
            <p:ph idx="1"/>
          </p:nvPr>
        </p:nvSpPr>
        <p:spPr/>
        <p:txBody>
          <a:bodyPr>
            <a:normAutofit fontScale="92500"/>
          </a:bodyPr>
          <a:lstStyle/>
          <a:p>
            <a:r>
              <a:rPr lang="en-US" dirty="0"/>
              <a:t>Run the </a:t>
            </a:r>
            <a:r>
              <a:rPr lang="en-US" dirty="0" err="1"/>
              <a:t>file_splitter</a:t>
            </a:r>
            <a:r>
              <a:rPr lang="en-US" dirty="0"/>
              <a:t> inside the container. This will divide the </a:t>
            </a:r>
            <a:r>
              <a:rPr lang="en-US" dirty="0" err="1"/>
              <a:t>test.txt</a:t>
            </a:r>
            <a:r>
              <a:rPr lang="en-US" dirty="0"/>
              <a:t> file into 2:</a:t>
            </a:r>
          </a:p>
          <a:p>
            <a:pPr lvl="1"/>
            <a:r>
              <a:rPr lang="en-US" dirty="0"/>
              <a:t>Python3 </a:t>
            </a:r>
            <a:r>
              <a:rPr lang="en-US" dirty="0" err="1"/>
              <a:t>file_splitter.py</a:t>
            </a:r>
            <a:r>
              <a:rPr lang="en-US" dirty="0"/>
              <a:t> 2</a:t>
            </a:r>
          </a:p>
          <a:p>
            <a:r>
              <a:rPr lang="en-US" dirty="0"/>
              <a:t>Restart </a:t>
            </a:r>
            <a:r>
              <a:rPr lang="en-US" dirty="0" err="1"/>
              <a:t>te.py</a:t>
            </a:r>
            <a:endParaRPr lang="en-US" dirty="0"/>
          </a:p>
          <a:p>
            <a:r>
              <a:rPr lang="en-US" dirty="0"/>
              <a:t>Send a single http request (for some reason, if the first thing that you do is send two requests, the app crashes. First send a single requests, wait for it to finish, and then proceed to next step).</a:t>
            </a:r>
          </a:p>
          <a:p>
            <a:r>
              <a:rPr lang="en-US" dirty="0"/>
              <a:t>Reset by sending a get request:</a:t>
            </a:r>
          </a:p>
          <a:p>
            <a:pPr lvl="1"/>
            <a:r>
              <a:rPr lang="en-US" dirty="0"/>
              <a:t>Curl localhost:5000/reset</a:t>
            </a:r>
          </a:p>
          <a:p>
            <a:r>
              <a:rPr lang="en-US" dirty="0"/>
              <a:t>Open a second terminal window and send a request from two windows.</a:t>
            </a:r>
          </a:p>
        </p:txBody>
      </p:sp>
    </p:spTree>
    <p:extLst>
      <p:ext uri="{BB962C8B-B14F-4D97-AF65-F5344CB8AC3E}">
        <p14:creationId xmlns:p14="http://schemas.microsoft.com/office/powerpoint/2010/main" val="3636669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7439-4544-C64C-A646-D462FF679C9C}"/>
              </a:ext>
            </a:extLst>
          </p:cNvPr>
          <p:cNvSpPr>
            <a:spLocks noGrp="1"/>
          </p:cNvSpPr>
          <p:nvPr>
            <p:ph type="title"/>
          </p:nvPr>
        </p:nvSpPr>
        <p:spPr/>
        <p:txBody>
          <a:bodyPr/>
          <a:lstStyle/>
          <a:p>
            <a:r>
              <a:rPr lang="en-US" dirty="0"/>
              <a:t>Deploy Nor, Mal, and </a:t>
            </a:r>
            <a:r>
              <a:rPr lang="en-US" dirty="0" err="1"/>
              <a:t>tk</a:t>
            </a:r>
            <a:r>
              <a:rPr lang="en-US" dirty="0"/>
              <a:t> services</a:t>
            </a:r>
          </a:p>
        </p:txBody>
      </p:sp>
      <p:sp>
        <p:nvSpPr>
          <p:cNvPr id="3" name="Content Placeholder 2">
            <a:extLst>
              <a:ext uri="{FF2B5EF4-FFF2-40B4-BE49-F238E27FC236}">
                <a16:creationId xmlns:a16="http://schemas.microsoft.com/office/drawing/2014/main" id="{8CC6A1BB-2505-C042-880D-44E53E1AA757}"/>
              </a:ext>
            </a:extLst>
          </p:cNvPr>
          <p:cNvSpPr>
            <a:spLocks noGrp="1"/>
          </p:cNvSpPr>
          <p:nvPr>
            <p:ph idx="1"/>
          </p:nvPr>
        </p:nvSpPr>
        <p:spPr/>
        <p:txBody>
          <a:bodyPr/>
          <a:lstStyle/>
          <a:p>
            <a:r>
              <a:rPr lang="en-US" dirty="0"/>
              <a:t>These services are all identical to airmiles services.</a:t>
            </a:r>
          </a:p>
        </p:txBody>
      </p:sp>
      <p:pic>
        <p:nvPicPr>
          <p:cNvPr id="5" name="Picture 4">
            <a:extLst>
              <a:ext uri="{FF2B5EF4-FFF2-40B4-BE49-F238E27FC236}">
                <a16:creationId xmlns:a16="http://schemas.microsoft.com/office/drawing/2014/main" id="{8937ECB9-D3D1-274B-B415-E1B0C7FEDE6C}"/>
              </a:ext>
            </a:extLst>
          </p:cNvPr>
          <p:cNvPicPr>
            <a:picLocks noChangeAspect="1"/>
          </p:cNvPicPr>
          <p:nvPr/>
        </p:nvPicPr>
        <p:blipFill>
          <a:blip r:embed="rId2"/>
          <a:stretch>
            <a:fillRect/>
          </a:stretch>
        </p:blipFill>
        <p:spPr>
          <a:xfrm>
            <a:off x="1039622" y="2603500"/>
            <a:ext cx="9690100" cy="977900"/>
          </a:xfrm>
          <a:prstGeom prst="rect">
            <a:avLst/>
          </a:prstGeom>
        </p:spPr>
      </p:pic>
    </p:spTree>
    <p:extLst>
      <p:ext uri="{BB962C8B-B14F-4D97-AF65-F5344CB8AC3E}">
        <p14:creationId xmlns:p14="http://schemas.microsoft.com/office/powerpoint/2010/main" val="20397993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D27D5-B6DB-EB4F-AE5D-2211FC40E396}"/>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24FA08CD-3633-A149-B33C-04103A5625A9}"/>
              </a:ext>
            </a:extLst>
          </p:cNvPr>
          <p:cNvSpPr>
            <a:spLocks noGrp="1"/>
          </p:cNvSpPr>
          <p:nvPr>
            <p:ph idx="1"/>
          </p:nvPr>
        </p:nvSpPr>
        <p:spPr/>
        <p:txBody>
          <a:bodyPr/>
          <a:lstStyle/>
          <a:p>
            <a:endParaRPr lang="en-US" dirty="0"/>
          </a:p>
        </p:txBody>
      </p:sp>
      <p:pic>
        <p:nvPicPr>
          <p:cNvPr id="5" name="Picture 4" descr="A screenshot of a cell phone&#10;&#10;Description automatically generated">
            <a:extLst>
              <a:ext uri="{FF2B5EF4-FFF2-40B4-BE49-F238E27FC236}">
                <a16:creationId xmlns:a16="http://schemas.microsoft.com/office/drawing/2014/main" id="{521CE61F-4CFA-AA4A-A915-FB951E17DD9C}"/>
              </a:ext>
            </a:extLst>
          </p:cNvPr>
          <p:cNvPicPr>
            <a:picLocks noChangeAspect="1"/>
          </p:cNvPicPr>
          <p:nvPr/>
        </p:nvPicPr>
        <p:blipFill>
          <a:blip r:embed="rId2"/>
          <a:stretch>
            <a:fillRect/>
          </a:stretch>
        </p:blipFill>
        <p:spPr>
          <a:xfrm>
            <a:off x="2228850" y="2429002"/>
            <a:ext cx="7734300" cy="3365500"/>
          </a:xfrm>
          <a:prstGeom prst="rect">
            <a:avLst/>
          </a:prstGeom>
        </p:spPr>
      </p:pic>
    </p:spTree>
    <p:extLst>
      <p:ext uri="{BB962C8B-B14F-4D97-AF65-F5344CB8AC3E}">
        <p14:creationId xmlns:p14="http://schemas.microsoft.com/office/powerpoint/2010/main" val="24389409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C55DE-F8C6-7245-AB34-17499C351CF6}"/>
              </a:ext>
            </a:extLst>
          </p:cNvPr>
          <p:cNvSpPr>
            <a:spLocks noGrp="1"/>
          </p:cNvSpPr>
          <p:nvPr>
            <p:ph type="title"/>
          </p:nvPr>
        </p:nvSpPr>
        <p:spPr/>
        <p:txBody>
          <a:bodyPr/>
          <a:lstStyle/>
          <a:p>
            <a:r>
              <a:rPr lang="en-US" dirty="0"/>
              <a:t>Experiment 3 – Send hdf5 file to </a:t>
            </a:r>
            <a:r>
              <a:rPr lang="en-US" dirty="0" err="1"/>
              <a:t>te.py</a:t>
            </a:r>
            <a:r>
              <a:rPr lang="en-US" dirty="0"/>
              <a:t> Flask application with Multiple processes</a:t>
            </a:r>
          </a:p>
        </p:txBody>
      </p:sp>
      <p:sp>
        <p:nvSpPr>
          <p:cNvPr id="3" name="Content Placeholder 2">
            <a:extLst>
              <a:ext uri="{FF2B5EF4-FFF2-40B4-BE49-F238E27FC236}">
                <a16:creationId xmlns:a16="http://schemas.microsoft.com/office/drawing/2014/main" id="{9B61387A-55D7-A246-8C4E-32C50635EFE1}"/>
              </a:ext>
            </a:extLst>
          </p:cNvPr>
          <p:cNvSpPr>
            <a:spLocks noGrp="1"/>
          </p:cNvSpPr>
          <p:nvPr>
            <p:ph idx="1"/>
          </p:nvPr>
        </p:nvSpPr>
        <p:spPr/>
        <p:txBody>
          <a:bodyPr/>
          <a:lstStyle/>
          <a:p>
            <a:r>
              <a:rPr lang="en-US" dirty="0"/>
              <a:t>Change last line in </a:t>
            </a:r>
            <a:r>
              <a:rPr lang="en-US" dirty="0" err="1"/>
              <a:t>te.py</a:t>
            </a:r>
            <a:r>
              <a:rPr lang="en-US" dirty="0"/>
              <a:t> from:</a:t>
            </a:r>
          </a:p>
          <a:p>
            <a:pPr lvl="1"/>
            <a:r>
              <a:rPr lang="en-US" dirty="0" err="1"/>
              <a:t>app.run</a:t>
            </a:r>
            <a:r>
              <a:rPr lang="en-US" dirty="0"/>
              <a:t>(host= '0.0.0.0',debug=True, threaded=True)</a:t>
            </a:r>
          </a:p>
          <a:p>
            <a:pPr lvl="1"/>
            <a:r>
              <a:rPr lang="en-US" dirty="0"/>
              <a:t>To:</a:t>
            </a:r>
          </a:p>
          <a:p>
            <a:pPr lvl="1"/>
            <a:r>
              <a:rPr lang="en-US" dirty="0" err="1"/>
              <a:t>app.run</a:t>
            </a:r>
            <a:r>
              <a:rPr lang="en-US" dirty="0"/>
              <a:t>(host= '0.0.0.0',debug=True, threaded=False, processes=4)</a:t>
            </a:r>
          </a:p>
          <a:p>
            <a:pPr lvl="1"/>
            <a:endParaRPr lang="en-US" dirty="0"/>
          </a:p>
          <a:p>
            <a:pPr lvl="1"/>
            <a:endParaRPr lang="en-US" dirty="0"/>
          </a:p>
        </p:txBody>
      </p:sp>
    </p:spTree>
    <p:extLst>
      <p:ext uri="{BB962C8B-B14F-4D97-AF65-F5344CB8AC3E}">
        <p14:creationId xmlns:p14="http://schemas.microsoft.com/office/powerpoint/2010/main" val="36501219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FA78-C9C7-4043-B326-9F3FC2DBCE60}"/>
              </a:ext>
            </a:extLst>
          </p:cNvPr>
          <p:cNvSpPr>
            <a:spLocks noGrp="1"/>
          </p:cNvSpPr>
          <p:nvPr>
            <p:ph type="title"/>
          </p:nvPr>
        </p:nvSpPr>
        <p:spPr/>
        <p:txBody>
          <a:bodyPr/>
          <a:lstStyle/>
          <a:p>
            <a:r>
              <a:rPr lang="en-US" dirty="0"/>
              <a:t>Repeat the above experiment</a:t>
            </a:r>
          </a:p>
        </p:txBody>
      </p:sp>
      <p:sp>
        <p:nvSpPr>
          <p:cNvPr id="3" name="Content Placeholder 2">
            <a:extLst>
              <a:ext uri="{FF2B5EF4-FFF2-40B4-BE49-F238E27FC236}">
                <a16:creationId xmlns:a16="http://schemas.microsoft.com/office/drawing/2014/main" id="{35B313C4-19AF-DC4E-9191-E77636F441A9}"/>
              </a:ext>
            </a:extLst>
          </p:cNvPr>
          <p:cNvSpPr>
            <a:spLocks noGrp="1"/>
          </p:cNvSpPr>
          <p:nvPr>
            <p:ph idx="1"/>
          </p:nvPr>
        </p:nvSpPr>
        <p:spPr/>
        <p:txBody>
          <a:bodyPr/>
          <a:lstStyle/>
          <a:p>
            <a:pPr marL="0" indent="0">
              <a:buNone/>
            </a:pPr>
            <a:r>
              <a:rPr lang="en-US" dirty="0"/>
              <a:t>Single Process:</a:t>
            </a:r>
          </a:p>
          <a:p>
            <a:pPr marL="0" indent="0">
              <a:buNone/>
            </a:pPr>
            <a:endParaRPr lang="en-US" dirty="0"/>
          </a:p>
          <a:p>
            <a:pPr marL="0" indent="0">
              <a:buNone/>
            </a:pPr>
            <a:endParaRPr lang="en-US" dirty="0"/>
          </a:p>
          <a:p>
            <a:pPr marL="0" indent="0">
              <a:buNone/>
            </a:pPr>
            <a:endParaRPr lang="en-US" dirty="0"/>
          </a:p>
          <a:p>
            <a:pPr marL="0" indent="0">
              <a:buNone/>
            </a:pPr>
            <a:r>
              <a:rPr lang="en-US" dirty="0"/>
              <a:t>2 Processes:</a:t>
            </a:r>
          </a:p>
          <a:p>
            <a:pPr marL="0" indent="0">
              <a:buNone/>
            </a:pPr>
            <a:endParaRPr lang="en-US" dirty="0"/>
          </a:p>
          <a:p>
            <a:pPr marL="0" indent="0">
              <a:buNone/>
            </a:pPr>
            <a:endParaRPr lang="en-US" dirty="0"/>
          </a:p>
        </p:txBody>
      </p:sp>
      <p:pic>
        <p:nvPicPr>
          <p:cNvPr id="5" name="Picture 4" descr="A close up of a logo&#10;&#10;Description automatically generated">
            <a:extLst>
              <a:ext uri="{FF2B5EF4-FFF2-40B4-BE49-F238E27FC236}">
                <a16:creationId xmlns:a16="http://schemas.microsoft.com/office/drawing/2014/main" id="{329C46C3-AC7A-394C-B91E-3FD35BCA969A}"/>
              </a:ext>
            </a:extLst>
          </p:cNvPr>
          <p:cNvPicPr>
            <a:picLocks noChangeAspect="1"/>
          </p:cNvPicPr>
          <p:nvPr/>
        </p:nvPicPr>
        <p:blipFill>
          <a:blip r:embed="rId2"/>
          <a:stretch>
            <a:fillRect/>
          </a:stretch>
        </p:blipFill>
        <p:spPr>
          <a:xfrm>
            <a:off x="838200" y="2294465"/>
            <a:ext cx="6946900" cy="137160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1F02C4BB-532C-A047-B4A0-AAB9D3536E9C}"/>
              </a:ext>
            </a:extLst>
          </p:cNvPr>
          <p:cNvPicPr>
            <a:picLocks noChangeAspect="1"/>
          </p:cNvPicPr>
          <p:nvPr/>
        </p:nvPicPr>
        <p:blipFill>
          <a:blip r:embed="rId3"/>
          <a:stretch>
            <a:fillRect/>
          </a:stretch>
        </p:blipFill>
        <p:spPr>
          <a:xfrm>
            <a:off x="3329516" y="4030134"/>
            <a:ext cx="6169077" cy="2590800"/>
          </a:xfrm>
          <a:prstGeom prst="rect">
            <a:avLst/>
          </a:prstGeom>
        </p:spPr>
      </p:pic>
    </p:spTree>
    <p:extLst>
      <p:ext uri="{BB962C8B-B14F-4D97-AF65-F5344CB8AC3E}">
        <p14:creationId xmlns:p14="http://schemas.microsoft.com/office/powerpoint/2010/main" val="36007280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24D7F-1572-CD4B-B126-AF2C958E7E07}"/>
              </a:ext>
            </a:extLst>
          </p:cNvPr>
          <p:cNvSpPr>
            <a:spLocks noGrp="1"/>
          </p:cNvSpPr>
          <p:nvPr>
            <p:ph type="title"/>
          </p:nvPr>
        </p:nvSpPr>
        <p:spPr/>
        <p:txBody>
          <a:bodyPr/>
          <a:lstStyle/>
          <a:p>
            <a:r>
              <a:rPr lang="en-US" dirty="0"/>
              <a:t>Deploying to GKE</a:t>
            </a:r>
          </a:p>
        </p:txBody>
      </p:sp>
      <p:sp>
        <p:nvSpPr>
          <p:cNvPr id="7" name="Content Placeholder 6">
            <a:extLst>
              <a:ext uri="{FF2B5EF4-FFF2-40B4-BE49-F238E27FC236}">
                <a16:creationId xmlns:a16="http://schemas.microsoft.com/office/drawing/2014/main" id="{EC4885A4-7134-8744-ACB5-ECC695B2AC2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609335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129D8-87CE-CB4C-AAAB-C1930FFE18CA}"/>
              </a:ext>
            </a:extLst>
          </p:cNvPr>
          <p:cNvSpPr>
            <a:spLocks noGrp="1"/>
          </p:cNvSpPr>
          <p:nvPr>
            <p:ph type="title"/>
          </p:nvPr>
        </p:nvSpPr>
        <p:spPr/>
        <p:txBody>
          <a:bodyPr/>
          <a:lstStyle/>
          <a:p>
            <a:r>
              <a:rPr lang="en-US" dirty="0"/>
              <a:t>Install </a:t>
            </a:r>
            <a:r>
              <a:rPr lang="en-US" dirty="0" err="1"/>
              <a:t>gcloud</a:t>
            </a:r>
            <a:r>
              <a:rPr lang="en-US" dirty="0"/>
              <a:t> CLI</a:t>
            </a:r>
          </a:p>
        </p:txBody>
      </p:sp>
      <p:sp>
        <p:nvSpPr>
          <p:cNvPr id="3" name="Content Placeholder 2">
            <a:extLst>
              <a:ext uri="{FF2B5EF4-FFF2-40B4-BE49-F238E27FC236}">
                <a16:creationId xmlns:a16="http://schemas.microsoft.com/office/drawing/2014/main" id="{4FB683AB-4CC4-E04C-B24F-3E39E03742D3}"/>
              </a:ext>
            </a:extLst>
          </p:cNvPr>
          <p:cNvSpPr>
            <a:spLocks noGrp="1"/>
          </p:cNvSpPr>
          <p:nvPr>
            <p:ph idx="1"/>
          </p:nvPr>
        </p:nvSpPr>
        <p:spPr/>
        <p:txBody>
          <a:bodyPr/>
          <a:lstStyle/>
          <a:p>
            <a:r>
              <a:rPr lang="en-US" dirty="0">
                <a:hlinkClick r:id="rId2"/>
              </a:rPr>
              <a:t>https://cloud.google.com/sdk/docs/downloads-interactive</a:t>
            </a:r>
            <a:endParaRPr lang="en-US" dirty="0"/>
          </a:p>
        </p:txBody>
      </p:sp>
      <p:pic>
        <p:nvPicPr>
          <p:cNvPr id="4" name="Content Placeholder 4" descr="A screenshot of a cell phone&#10;&#10;Description automatically generated">
            <a:extLst>
              <a:ext uri="{FF2B5EF4-FFF2-40B4-BE49-F238E27FC236}">
                <a16:creationId xmlns:a16="http://schemas.microsoft.com/office/drawing/2014/main" id="{419EA4FC-402E-054C-B1B0-D43A69DE5F0D}"/>
              </a:ext>
            </a:extLst>
          </p:cNvPr>
          <p:cNvPicPr>
            <a:picLocks noChangeAspect="1"/>
          </p:cNvPicPr>
          <p:nvPr/>
        </p:nvPicPr>
        <p:blipFill>
          <a:blip r:embed="rId3"/>
          <a:stretch>
            <a:fillRect/>
          </a:stretch>
        </p:blipFill>
        <p:spPr>
          <a:xfrm>
            <a:off x="3644303" y="2506662"/>
            <a:ext cx="7235364" cy="4351338"/>
          </a:xfrm>
          <a:prstGeom prst="rect">
            <a:avLst/>
          </a:prstGeom>
        </p:spPr>
      </p:pic>
    </p:spTree>
    <p:extLst>
      <p:ext uri="{BB962C8B-B14F-4D97-AF65-F5344CB8AC3E}">
        <p14:creationId xmlns:p14="http://schemas.microsoft.com/office/powerpoint/2010/main" val="26165545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9495B-B6B4-724B-8200-B9ACAFA2343D}"/>
              </a:ext>
            </a:extLst>
          </p:cNvPr>
          <p:cNvSpPr>
            <a:spLocks noGrp="1"/>
          </p:cNvSpPr>
          <p:nvPr>
            <p:ph type="title"/>
          </p:nvPr>
        </p:nvSpPr>
        <p:spPr/>
        <p:txBody>
          <a:bodyPr/>
          <a:lstStyle/>
          <a:p>
            <a:r>
              <a:rPr lang="en-US" dirty="0"/>
              <a:t>Navigate to Google Cloud Platform and Create New Project</a:t>
            </a:r>
          </a:p>
        </p:txBody>
      </p:sp>
      <p:pic>
        <p:nvPicPr>
          <p:cNvPr id="5" name="Content Placeholder 4" descr="A screenshot of a cell phone&#10;&#10;Description automatically generated">
            <a:extLst>
              <a:ext uri="{FF2B5EF4-FFF2-40B4-BE49-F238E27FC236}">
                <a16:creationId xmlns:a16="http://schemas.microsoft.com/office/drawing/2014/main" id="{01E7F33F-4EA8-584B-A1D3-FB4EA1AB6B9E}"/>
              </a:ext>
            </a:extLst>
          </p:cNvPr>
          <p:cNvPicPr>
            <a:picLocks noGrp="1" noChangeAspect="1"/>
          </p:cNvPicPr>
          <p:nvPr>
            <p:ph idx="1"/>
          </p:nvPr>
        </p:nvPicPr>
        <p:blipFill>
          <a:blip r:embed="rId2"/>
          <a:stretch>
            <a:fillRect/>
          </a:stretch>
        </p:blipFill>
        <p:spPr>
          <a:xfrm>
            <a:off x="838200" y="1690688"/>
            <a:ext cx="10515600" cy="2218134"/>
          </a:xfrm>
        </p:spPr>
      </p:pic>
      <p:grpSp>
        <p:nvGrpSpPr>
          <p:cNvPr id="21" name="Group 20">
            <a:extLst>
              <a:ext uri="{FF2B5EF4-FFF2-40B4-BE49-F238E27FC236}">
                <a16:creationId xmlns:a16="http://schemas.microsoft.com/office/drawing/2014/main" id="{EF8792D0-E8EE-4C4F-B30C-78AED4B43541}"/>
              </a:ext>
            </a:extLst>
          </p:cNvPr>
          <p:cNvGrpSpPr/>
          <p:nvPr/>
        </p:nvGrpSpPr>
        <p:grpSpPr>
          <a:xfrm>
            <a:off x="1820520" y="3996160"/>
            <a:ext cx="1577520" cy="655560"/>
            <a:chOff x="1820520" y="3996160"/>
            <a:chExt cx="1577520" cy="655560"/>
          </a:xfrm>
        </p:grpSpPr>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96831BD3-00FF-C141-9331-65CFABFF9417}"/>
                    </a:ext>
                  </a:extLst>
                </p14:cNvPr>
                <p14:cNvContentPartPr/>
                <p14:nvPr/>
              </p14:nvContentPartPr>
              <p14:xfrm>
                <a:off x="1820520" y="4233040"/>
                <a:ext cx="297000" cy="379800"/>
              </p14:xfrm>
            </p:contentPart>
          </mc:Choice>
          <mc:Fallback xmlns="">
            <p:pic>
              <p:nvPicPr>
                <p:cNvPr id="14" name="Ink 13">
                  <a:extLst>
                    <a:ext uri="{FF2B5EF4-FFF2-40B4-BE49-F238E27FC236}">
                      <a16:creationId xmlns:a16="http://schemas.microsoft.com/office/drawing/2014/main" id="{96831BD3-00FF-C141-9331-65CFABFF9417}"/>
                    </a:ext>
                  </a:extLst>
                </p:cNvPr>
                <p:cNvPicPr/>
                <p:nvPr/>
              </p:nvPicPr>
              <p:blipFill>
                <a:blip r:embed="rId4"/>
                <a:stretch>
                  <a:fillRect/>
                </a:stretch>
              </p:blipFill>
              <p:spPr>
                <a:xfrm>
                  <a:off x="1812960" y="4225480"/>
                  <a:ext cx="312120"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DE60F497-384D-9149-A8EA-929BC431717B}"/>
                    </a:ext>
                  </a:extLst>
                </p14:cNvPr>
                <p14:cNvContentPartPr/>
                <p14:nvPr/>
              </p14:nvContentPartPr>
              <p14:xfrm>
                <a:off x="2269800" y="4182280"/>
                <a:ext cx="53280" cy="469440"/>
              </p14:xfrm>
            </p:contentPart>
          </mc:Choice>
          <mc:Fallback xmlns="">
            <p:pic>
              <p:nvPicPr>
                <p:cNvPr id="15" name="Ink 14">
                  <a:extLst>
                    <a:ext uri="{FF2B5EF4-FFF2-40B4-BE49-F238E27FC236}">
                      <a16:creationId xmlns:a16="http://schemas.microsoft.com/office/drawing/2014/main" id="{DE60F497-384D-9149-A8EA-929BC431717B}"/>
                    </a:ext>
                  </a:extLst>
                </p:cNvPr>
                <p:cNvPicPr/>
                <p:nvPr/>
              </p:nvPicPr>
              <p:blipFill>
                <a:blip r:embed="rId6"/>
                <a:stretch>
                  <a:fillRect/>
                </a:stretch>
              </p:blipFill>
              <p:spPr>
                <a:xfrm>
                  <a:off x="2262240" y="4174720"/>
                  <a:ext cx="6804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E3214309-5172-8E4F-ACBF-D4D3DBB1F8E1}"/>
                    </a:ext>
                  </a:extLst>
                </p14:cNvPr>
                <p14:cNvContentPartPr/>
                <p14:nvPr/>
              </p14:nvContentPartPr>
              <p14:xfrm>
                <a:off x="2489040" y="4300720"/>
                <a:ext cx="10800" cy="338040"/>
              </p14:xfrm>
            </p:contentPart>
          </mc:Choice>
          <mc:Fallback xmlns="">
            <p:pic>
              <p:nvPicPr>
                <p:cNvPr id="16" name="Ink 15">
                  <a:extLst>
                    <a:ext uri="{FF2B5EF4-FFF2-40B4-BE49-F238E27FC236}">
                      <a16:creationId xmlns:a16="http://schemas.microsoft.com/office/drawing/2014/main" id="{E3214309-5172-8E4F-ACBF-D4D3DBB1F8E1}"/>
                    </a:ext>
                  </a:extLst>
                </p:cNvPr>
                <p:cNvPicPr/>
                <p:nvPr/>
              </p:nvPicPr>
              <p:blipFill>
                <a:blip r:embed="rId8"/>
                <a:stretch>
                  <a:fillRect/>
                </a:stretch>
              </p:blipFill>
              <p:spPr>
                <a:xfrm>
                  <a:off x="2481480" y="4293520"/>
                  <a:ext cx="2592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18713FD4-B328-8E46-835B-38B36041CAB9}"/>
                    </a:ext>
                  </a:extLst>
                </p14:cNvPr>
                <p14:cNvContentPartPr/>
                <p14:nvPr/>
              </p14:nvContentPartPr>
              <p14:xfrm>
                <a:off x="2539800" y="4114600"/>
                <a:ext cx="25560" cy="40680"/>
              </p14:xfrm>
            </p:contentPart>
          </mc:Choice>
          <mc:Fallback xmlns="">
            <p:pic>
              <p:nvPicPr>
                <p:cNvPr id="17" name="Ink 16">
                  <a:extLst>
                    <a:ext uri="{FF2B5EF4-FFF2-40B4-BE49-F238E27FC236}">
                      <a16:creationId xmlns:a16="http://schemas.microsoft.com/office/drawing/2014/main" id="{18713FD4-B328-8E46-835B-38B36041CAB9}"/>
                    </a:ext>
                  </a:extLst>
                </p:cNvPr>
                <p:cNvPicPr/>
                <p:nvPr/>
              </p:nvPicPr>
              <p:blipFill>
                <a:blip r:embed="rId10"/>
                <a:stretch>
                  <a:fillRect/>
                </a:stretch>
              </p:blipFill>
              <p:spPr>
                <a:xfrm>
                  <a:off x="2532240" y="4107040"/>
                  <a:ext cx="403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C8A399F4-2F4A-9946-ACBC-DD6045E3F9F4}"/>
                    </a:ext>
                  </a:extLst>
                </p14:cNvPr>
                <p14:cNvContentPartPr/>
                <p14:nvPr/>
              </p14:nvContentPartPr>
              <p14:xfrm>
                <a:off x="2671920" y="4419520"/>
                <a:ext cx="309960" cy="169560"/>
              </p14:xfrm>
            </p:contentPart>
          </mc:Choice>
          <mc:Fallback xmlns="">
            <p:pic>
              <p:nvPicPr>
                <p:cNvPr id="18" name="Ink 17">
                  <a:extLst>
                    <a:ext uri="{FF2B5EF4-FFF2-40B4-BE49-F238E27FC236}">
                      <a16:creationId xmlns:a16="http://schemas.microsoft.com/office/drawing/2014/main" id="{C8A399F4-2F4A-9946-ACBC-DD6045E3F9F4}"/>
                    </a:ext>
                  </a:extLst>
                </p:cNvPr>
                <p:cNvPicPr/>
                <p:nvPr/>
              </p:nvPicPr>
              <p:blipFill>
                <a:blip r:embed="rId12"/>
                <a:stretch>
                  <a:fillRect/>
                </a:stretch>
              </p:blipFill>
              <p:spPr>
                <a:xfrm>
                  <a:off x="2664360" y="4411960"/>
                  <a:ext cx="32472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CB775922-CBDD-1C41-AF94-888ED2FDA5F3}"/>
                    </a:ext>
                  </a:extLst>
                </p14:cNvPr>
                <p14:cNvContentPartPr/>
                <p14:nvPr/>
              </p14:nvContentPartPr>
              <p14:xfrm>
                <a:off x="2980080" y="3996160"/>
                <a:ext cx="109800" cy="640800"/>
              </p14:xfrm>
            </p:contentPart>
          </mc:Choice>
          <mc:Fallback xmlns="">
            <p:pic>
              <p:nvPicPr>
                <p:cNvPr id="19" name="Ink 18">
                  <a:extLst>
                    <a:ext uri="{FF2B5EF4-FFF2-40B4-BE49-F238E27FC236}">
                      <a16:creationId xmlns:a16="http://schemas.microsoft.com/office/drawing/2014/main" id="{CB775922-CBDD-1C41-AF94-888ED2FDA5F3}"/>
                    </a:ext>
                  </a:extLst>
                </p:cNvPr>
                <p:cNvPicPr/>
                <p:nvPr/>
              </p:nvPicPr>
              <p:blipFill>
                <a:blip r:embed="rId14"/>
                <a:stretch>
                  <a:fillRect/>
                </a:stretch>
              </p:blipFill>
              <p:spPr>
                <a:xfrm>
                  <a:off x="2972520" y="3988600"/>
                  <a:ext cx="124920" cy="655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6C6B4D29-455B-0845-950A-17CF2A2BDEDA}"/>
                    </a:ext>
                  </a:extLst>
                </p14:cNvPr>
                <p14:cNvContentPartPr/>
                <p14:nvPr/>
              </p14:nvContentPartPr>
              <p14:xfrm>
                <a:off x="3095280" y="4351480"/>
                <a:ext cx="302760" cy="191520"/>
              </p14:xfrm>
            </p:contentPart>
          </mc:Choice>
          <mc:Fallback xmlns="">
            <p:pic>
              <p:nvPicPr>
                <p:cNvPr id="20" name="Ink 19">
                  <a:extLst>
                    <a:ext uri="{FF2B5EF4-FFF2-40B4-BE49-F238E27FC236}">
                      <a16:creationId xmlns:a16="http://schemas.microsoft.com/office/drawing/2014/main" id="{6C6B4D29-455B-0845-950A-17CF2A2BDEDA}"/>
                    </a:ext>
                  </a:extLst>
                </p:cNvPr>
                <p:cNvPicPr/>
                <p:nvPr/>
              </p:nvPicPr>
              <p:blipFill>
                <a:blip r:embed="rId16"/>
                <a:stretch>
                  <a:fillRect/>
                </a:stretch>
              </p:blipFill>
              <p:spPr>
                <a:xfrm>
                  <a:off x="3087720" y="4343920"/>
                  <a:ext cx="317880" cy="206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31" name="Ink 30">
                <a:extLst>
                  <a:ext uri="{FF2B5EF4-FFF2-40B4-BE49-F238E27FC236}">
                    <a16:creationId xmlns:a16="http://schemas.microsoft.com/office/drawing/2014/main" id="{35511BD4-56CA-3A43-9BAB-BBC66E02CEE3}"/>
                  </a:ext>
                </a:extLst>
              </p14:cNvPr>
              <p14:cNvContentPartPr/>
              <p14:nvPr/>
            </p14:nvContentPartPr>
            <p14:xfrm>
              <a:off x="6559200" y="4348960"/>
              <a:ext cx="168840" cy="84600"/>
            </p14:xfrm>
          </p:contentPart>
        </mc:Choice>
        <mc:Fallback xmlns="">
          <p:pic>
            <p:nvPicPr>
              <p:cNvPr id="31" name="Ink 30">
                <a:extLst>
                  <a:ext uri="{FF2B5EF4-FFF2-40B4-BE49-F238E27FC236}">
                    <a16:creationId xmlns:a16="http://schemas.microsoft.com/office/drawing/2014/main" id="{35511BD4-56CA-3A43-9BAB-BBC66E02CEE3}"/>
                  </a:ext>
                </a:extLst>
              </p:cNvPr>
              <p:cNvPicPr/>
              <p:nvPr/>
            </p:nvPicPr>
            <p:blipFill>
              <a:blip r:embed="rId18"/>
              <a:stretch>
                <a:fillRect/>
              </a:stretch>
            </p:blipFill>
            <p:spPr>
              <a:xfrm>
                <a:off x="6551640" y="4341400"/>
                <a:ext cx="1839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2" name="Ink 31">
                <a:extLst>
                  <a:ext uri="{FF2B5EF4-FFF2-40B4-BE49-F238E27FC236}">
                    <a16:creationId xmlns:a16="http://schemas.microsoft.com/office/drawing/2014/main" id="{98A0C6FB-9EA0-C040-8207-37A0CC6C332F}"/>
                  </a:ext>
                </a:extLst>
              </p14:cNvPr>
              <p14:cNvContentPartPr/>
              <p14:nvPr/>
            </p14:nvContentPartPr>
            <p14:xfrm>
              <a:off x="6568920" y="4387480"/>
              <a:ext cx="249840" cy="201600"/>
            </p14:xfrm>
          </p:contentPart>
        </mc:Choice>
        <mc:Fallback xmlns="">
          <p:pic>
            <p:nvPicPr>
              <p:cNvPr id="32" name="Ink 31">
                <a:extLst>
                  <a:ext uri="{FF2B5EF4-FFF2-40B4-BE49-F238E27FC236}">
                    <a16:creationId xmlns:a16="http://schemas.microsoft.com/office/drawing/2014/main" id="{98A0C6FB-9EA0-C040-8207-37A0CC6C332F}"/>
                  </a:ext>
                </a:extLst>
              </p:cNvPr>
              <p:cNvPicPr/>
              <p:nvPr/>
            </p:nvPicPr>
            <p:blipFill>
              <a:blip r:embed="rId20"/>
              <a:stretch>
                <a:fillRect/>
              </a:stretch>
            </p:blipFill>
            <p:spPr>
              <a:xfrm>
                <a:off x="6561360" y="4379920"/>
                <a:ext cx="26496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3" name="Ink 32">
                <a:extLst>
                  <a:ext uri="{FF2B5EF4-FFF2-40B4-BE49-F238E27FC236}">
                    <a16:creationId xmlns:a16="http://schemas.microsoft.com/office/drawing/2014/main" id="{8A00B2C8-8501-A84F-B1A9-7D0D0A148DDD}"/>
                  </a:ext>
                </a:extLst>
              </p14:cNvPr>
              <p14:cNvContentPartPr/>
              <p14:nvPr/>
            </p14:nvContentPartPr>
            <p14:xfrm>
              <a:off x="6989760" y="4368760"/>
              <a:ext cx="50400" cy="451440"/>
            </p14:xfrm>
          </p:contentPart>
        </mc:Choice>
        <mc:Fallback xmlns="">
          <p:pic>
            <p:nvPicPr>
              <p:cNvPr id="33" name="Ink 32">
                <a:extLst>
                  <a:ext uri="{FF2B5EF4-FFF2-40B4-BE49-F238E27FC236}">
                    <a16:creationId xmlns:a16="http://schemas.microsoft.com/office/drawing/2014/main" id="{8A00B2C8-8501-A84F-B1A9-7D0D0A148DDD}"/>
                  </a:ext>
                </a:extLst>
              </p:cNvPr>
              <p:cNvPicPr/>
              <p:nvPr/>
            </p:nvPicPr>
            <p:blipFill>
              <a:blip r:embed="rId22"/>
              <a:stretch>
                <a:fillRect/>
              </a:stretch>
            </p:blipFill>
            <p:spPr>
              <a:xfrm>
                <a:off x="6982200" y="4361200"/>
                <a:ext cx="65520" cy="466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4" name="Ink 33">
                <a:extLst>
                  <a:ext uri="{FF2B5EF4-FFF2-40B4-BE49-F238E27FC236}">
                    <a16:creationId xmlns:a16="http://schemas.microsoft.com/office/drawing/2014/main" id="{54BD9CB8-0959-CC43-9438-EE66FBF7A23F}"/>
                  </a:ext>
                </a:extLst>
              </p14:cNvPr>
              <p14:cNvContentPartPr/>
              <p14:nvPr/>
            </p14:nvContentPartPr>
            <p14:xfrm>
              <a:off x="6924600" y="4333120"/>
              <a:ext cx="236520" cy="240120"/>
            </p14:xfrm>
          </p:contentPart>
        </mc:Choice>
        <mc:Fallback xmlns="">
          <p:pic>
            <p:nvPicPr>
              <p:cNvPr id="34" name="Ink 33">
                <a:extLst>
                  <a:ext uri="{FF2B5EF4-FFF2-40B4-BE49-F238E27FC236}">
                    <a16:creationId xmlns:a16="http://schemas.microsoft.com/office/drawing/2014/main" id="{54BD9CB8-0959-CC43-9438-EE66FBF7A23F}"/>
                  </a:ext>
                </a:extLst>
              </p:cNvPr>
              <p:cNvPicPr/>
              <p:nvPr/>
            </p:nvPicPr>
            <p:blipFill>
              <a:blip r:embed="rId24"/>
              <a:stretch>
                <a:fillRect/>
              </a:stretch>
            </p:blipFill>
            <p:spPr>
              <a:xfrm>
                <a:off x="6917040" y="4325920"/>
                <a:ext cx="25164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5" name="Ink 34">
                <a:extLst>
                  <a:ext uri="{FF2B5EF4-FFF2-40B4-BE49-F238E27FC236}">
                    <a16:creationId xmlns:a16="http://schemas.microsoft.com/office/drawing/2014/main" id="{DAF8DD78-9C99-F145-ADD7-D3CD11DE9D8C}"/>
                  </a:ext>
                </a:extLst>
              </p14:cNvPr>
              <p14:cNvContentPartPr/>
              <p14:nvPr/>
            </p14:nvContentPartPr>
            <p14:xfrm>
              <a:off x="7213320" y="4337440"/>
              <a:ext cx="361080" cy="169920"/>
            </p14:xfrm>
          </p:contentPart>
        </mc:Choice>
        <mc:Fallback xmlns="">
          <p:pic>
            <p:nvPicPr>
              <p:cNvPr id="35" name="Ink 34">
                <a:extLst>
                  <a:ext uri="{FF2B5EF4-FFF2-40B4-BE49-F238E27FC236}">
                    <a16:creationId xmlns:a16="http://schemas.microsoft.com/office/drawing/2014/main" id="{DAF8DD78-9C99-F145-ADD7-D3CD11DE9D8C}"/>
                  </a:ext>
                </a:extLst>
              </p:cNvPr>
              <p:cNvPicPr/>
              <p:nvPr/>
            </p:nvPicPr>
            <p:blipFill>
              <a:blip r:embed="rId26"/>
              <a:stretch>
                <a:fillRect/>
              </a:stretch>
            </p:blipFill>
            <p:spPr>
              <a:xfrm>
                <a:off x="7206120" y="4330240"/>
                <a:ext cx="37620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6" name="Ink 35">
                <a:extLst>
                  <a:ext uri="{FF2B5EF4-FFF2-40B4-BE49-F238E27FC236}">
                    <a16:creationId xmlns:a16="http://schemas.microsoft.com/office/drawing/2014/main" id="{7CE5F172-A7C5-AF4C-AA3B-422314BAE9E5}"/>
                  </a:ext>
                </a:extLst>
              </p14:cNvPr>
              <p14:cNvContentPartPr/>
              <p14:nvPr/>
            </p14:nvContentPartPr>
            <p14:xfrm>
              <a:off x="7598880" y="4391800"/>
              <a:ext cx="326880" cy="228960"/>
            </p14:xfrm>
          </p:contentPart>
        </mc:Choice>
        <mc:Fallback xmlns="">
          <p:pic>
            <p:nvPicPr>
              <p:cNvPr id="36" name="Ink 35">
                <a:extLst>
                  <a:ext uri="{FF2B5EF4-FFF2-40B4-BE49-F238E27FC236}">
                    <a16:creationId xmlns:a16="http://schemas.microsoft.com/office/drawing/2014/main" id="{7CE5F172-A7C5-AF4C-AA3B-422314BAE9E5}"/>
                  </a:ext>
                </a:extLst>
              </p:cNvPr>
              <p:cNvPicPr/>
              <p:nvPr/>
            </p:nvPicPr>
            <p:blipFill>
              <a:blip r:embed="rId28"/>
              <a:stretch>
                <a:fillRect/>
              </a:stretch>
            </p:blipFill>
            <p:spPr>
              <a:xfrm>
                <a:off x="7591320" y="4384240"/>
                <a:ext cx="34200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7" name="Ink 36">
                <a:extLst>
                  <a:ext uri="{FF2B5EF4-FFF2-40B4-BE49-F238E27FC236}">
                    <a16:creationId xmlns:a16="http://schemas.microsoft.com/office/drawing/2014/main" id="{F4499CA0-639E-9C46-8DE0-BFDC4F4BCFD0}"/>
                  </a:ext>
                </a:extLst>
              </p14:cNvPr>
              <p14:cNvContentPartPr/>
              <p14:nvPr/>
            </p14:nvContentPartPr>
            <p14:xfrm>
              <a:off x="8415720" y="4385680"/>
              <a:ext cx="71640" cy="443880"/>
            </p14:xfrm>
          </p:contentPart>
        </mc:Choice>
        <mc:Fallback xmlns="">
          <p:pic>
            <p:nvPicPr>
              <p:cNvPr id="37" name="Ink 36">
                <a:extLst>
                  <a:ext uri="{FF2B5EF4-FFF2-40B4-BE49-F238E27FC236}">
                    <a16:creationId xmlns:a16="http://schemas.microsoft.com/office/drawing/2014/main" id="{F4499CA0-639E-9C46-8DE0-BFDC4F4BCFD0}"/>
                  </a:ext>
                </a:extLst>
              </p:cNvPr>
              <p:cNvPicPr/>
              <p:nvPr/>
            </p:nvPicPr>
            <p:blipFill>
              <a:blip r:embed="rId30"/>
              <a:stretch>
                <a:fillRect/>
              </a:stretch>
            </p:blipFill>
            <p:spPr>
              <a:xfrm>
                <a:off x="8408160" y="4378120"/>
                <a:ext cx="86760" cy="459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8" name="Ink 37">
                <a:extLst>
                  <a:ext uri="{FF2B5EF4-FFF2-40B4-BE49-F238E27FC236}">
                    <a16:creationId xmlns:a16="http://schemas.microsoft.com/office/drawing/2014/main" id="{00CF877E-30E5-8147-A6FD-55BE964E3880}"/>
                  </a:ext>
                </a:extLst>
              </p14:cNvPr>
              <p14:cNvContentPartPr/>
              <p14:nvPr/>
            </p14:nvContentPartPr>
            <p14:xfrm>
              <a:off x="8381880" y="4310440"/>
              <a:ext cx="332280" cy="168480"/>
            </p14:xfrm>
          </p:contentPart>
        </mc:Choice>
        <mc:Fallback xmlns="">
          <p:pic>
            <p:nvPicPr>
              <p:cNvPr id="38" name="Ink 37">
                <a:extLst>
                  <a:ext uri="{FF2B5EF4-FFF2-40B4-BE49-F238E27FC236}">
                    <a16:creationId xmlns:a16="http://schemas.microsoft.com/office/drawing/2014/main" id="{00CF877E-30E5-8147-A6FD-55BE964E3880}"/>
                  </a:ext>
                </a:extLst>
              </p:cNvPr>
              <p:cNvPicPr/>
              <p:nvPr/>
            </p:nvPicPr>
            <p:blipFill>
              <a:blip r:embed="rId32"/>
              <a:stretch>
                <a:fillRect/>
              </a:stretch>
            </p:blipFill>
            <p:spPr>
              <a:xfrm>
                <a:off x="8374320" y="4302880"/>
                <a:ext cx="347400" cy="183600"/>
              </a:xfrm>
              <a:prstGeom prst="rect">
                <a:avLst/>
              </a:prstGeom>
            </p:spPr>
          </p:pic>
        </mc:Fallback>
      </mc:AlternateContent>
      <p:grpSp>
        <p:nvGrpSpPr>
          <p:cNvPr id="53" name="Group 52">
            <a:extLst>
              <a:ext uri="{FF2B5EF4-FFF2-40B4-BE49-F238E27FC236}">
                <a16:creationId xmlns:a16="http://schemas.microsoft.com/office/drawing/2014/main" id="{0F76A4C6-26AD-0F4E-ACDF-901F1ACEECDE}"/>
              </a:ext>
            </a:extLst>
          </p:cNvPr>
          <p:cNvGrpSpPr/>
          <p:nvPr/>
        </p:nvGrpSpPr>
        <p:grpSpPr>
          <a:xfrm>
            <a:off x="8864640" y="4097680"/>
            <a:ext cx="1781640" cy="736560"/>
            <a:chOff x="8864640" y="4097680"/>
            <a:chExt cx="1781640" cy="736560"/>
          </a:xfrm>
        </p:grpSpPr>
        <mc:AlternateContent xmlns:mc="http://schemas.openxmlformats.org/markup-compatibility/2006" xmlns:p14="http://schemas.microsoft.com/office/powerpoint/2010/main">
          <mc:Choice Requires="p14">
            <p:contentPart p14:bwMode="auto" r:id="rId33">
              <p14:nvContentPartPr>
                <p14:cNvPr id="45" name="Ink 44">
                  <a:extLst>
                    <a:ext uri="{FF2B5EF4-FFF2-40B4-BE49-F238E27FC236}">
                      <a16:creationId xmlns:a16="http://schemas.microsoft.com/office/drawing/2014/main" id="{E67264EB-9C71-CA4B-A72C-235840DA0AA6}"/>
                    </a:ext>
                  </a:extLst>
                </p14:cNvPr>
                <p14:cNvContentPartPr/>
                <p14:nvPr/>
              </p14:nvContentPartPr>
              <p14:xfrm>
                <a:off x="8864640" y="4351480"/>
                <a:ext cx="249840" cy="271440"/>
              </p14:xfrm>
            </p:contentPart>
          </mc:Choice>
          <mc:Fallback xmlns="">
            <p:pic>
              <p:nvPicPr>
                <p:cNvPr id="45" name="Ink 44">
                  <a:extLst>
                    <a:ext uri="{FF2B5EF4-FFF2-40B4-BE49-F238E27FC236}">
                      <a16:creationId xmlns:a16="http://schemas.microsoft.com/office/drawing/2014/main" id="{E67264EB-9C71-CA4B-A72C-235840DA0AA6}"/>
                    </a:ext>
                  </a:extLst>
                </p:cNvPr>
                <p:cNvPicPr/>
                <p:nvPr/>
              </p:nvPicPr>
              <p:blipFill>
                <a:blip r:embed="rId34"/>
                <a:stretch>
                  <a:fillRect/>
                </a:stretch>
              </p:blipFill>
              <p:spPr>
                <a:xfrm>
                  <a:off x="8857440" y="4343920"/>
                  <a:ext cx="2649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6" name="Ink 45">
                  <a:extLst>
                    <a:ext uri="{FF2B5EF4-FFF2-40B4-BE49-F238E27FC236}">
                      <a16:creationId xmlns:a16="http://schemas.microsoft.com/office/drawing/2014/main" id="{7D4B7EC7-242D-0D4F-BA22-E8BE564EE8AF}"/>
                    </a:ext>
                  </a:extLst>
                </p14:cNvPr>
                <p14:cNvContentPartPr/>
                <p14:nvPr/>
              </p14:nvContentPartPr>
              <p14:xfrm>
                <a:off x="9177120" y="4436440"/>
                <a:ext cx="205920" cy="179640"/>
              </p14:xfrm>
            </p:contentPart>
          </mc:Choice>
          <mc:Fallback xmlns="">
            <p:pic>
              <p:nvPicPr>
                <p:cNvPr id="46" name="Ink 45">
                  <a:extLst>
                    <a:ext uri="{FF2B5EF4-FFF2-40B4-BE49-F238E27FC236}">
                      <a16:creationId xmlns:a16="http://schemas.microsoft.com/office/drawing/2014/main" id="{7D4B7EC7-242D-0D4F-BA22-E8BE564EE8AF}"/>
                    </a:ext>
                  </a:extLst>
                </p:cNvPr>
                <p:cNvPicPr/>
                <p:nvPr/>
              </p:nvPicPr>
              <p:blipFill>
                <a:blip r:embed="rId36"/>
                <a:stretch>
                  <a:fillRect/>
                </a:stretch>
              </p:blipFill>
              <p:spPr>
                <a:xfrm>
                  <a:off x="9169560" y="4428880"/>
                  <a:ext cx="22068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7" name="Ink 46">
                  <a:extLst>
                    <a:ext uri="{FF2B5EF4-FFF2-40B4-BE49-F238E27FC236}">
                      <a16:creationId xmlns:a16="http://schemas.microsoft.com/office/drawing/2014/main" id="{8967E02A-BE58-2445-A335-DD35E508E025}"/>
                    </a:ext>
                  </a:extLst>
                </p14:cNvPr>
                <p14:cNvContentPartPr/>
                <p14:nvPr/>
              </p14:nvContentPartPr>
              <p14:xfrm>
                <a:off x="9420840" y="4351840"/>
                <a:ext cx="271440" cy="482400"/>
              </p14:xfrm>
            </p:contentPart>
          </mc:Choice>
          <mc:Fallback xmlns="">
            <p:pic>
              <p:nvPicPr>
                <p:cNvPr id="47" name="Ink 46">
                  <a:extLst>
                    <a:ext uri="{FF2B5EF4-FFF2-40B4-BE49-F238E27FC236}">
                      <a16:creationId xmlns:a16="http://schemas.microsoft.com/office/drawing/2014/main" id="{8967E02A-BE58-2445-A335-DD35E508E025}"/>
                    </a:ext>
                  </a:extLst>
                </p:cNvPr>
                <p:cNvPicPr/>
                <p:nvPr/>
              </p:nvPicPr>
              <p:blipFill>
                <a:blip r:embed="rId38"/>
                <a:stretch>
                  <a:fillRect/>
                </a:stretch>
              </p:blipFill>
              <p:spPr>
                <a:xfrm>
                  <a:off x="9413280" y="4344280"/>
                  <a:ext cx="28620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8" name="Ink 47">
                  <a:extLst>
                    <a:ext uri="{FF2B5EF4-FFF2-40B4-BE49-F238E27FC236}">
                      <a16:creationId xmlns:a16="http://schemas.microsoft.com/office/drawing/2014/main" id="{EE50D238-1924-CB42-AF3C-35F8ED6F37E8}"/>
                    </a:ext>
                  </a:extLst>
                </p14:cNvPr>
                <p14:cNvContentPartPr/>
                <p14:nvPr/>
              </p14:nvContentPartPr>
              <p14:xfrm>
                <a:off x="9567000" y="4233040"/>
                <a:ext cx="18000" cy="12240"/>
              </p14:xfrm>
            </p:contentPart>
          </mc:Choice>
          <mc:Fallback xmlns="">
            <p:pic>
              <p:nvPicPr>
                <p:cNvPr id="48" name="Ink 47">
                  <a:extLst>
                    <a:ext uri="{FF2B5EF4-FFF2-40B4-BE49-F238E27FC236}">
                      <a16:creationId xmlns:a16="http://schemas.microsoft.com/office/drawing/2014/main" id="{EE50D238-1924-CB42-AF3C-35F8ED6F37E8}"/>
                    </a:ext>
                  </a:extLst>
                </p:cNvPr>
                <p:cNvPicPr/>
                <p:nvPr/>
              </p:nvPicPr>
              <p:blipFill>
                <a:blip r:embed="rId40"/>
                <a:stretch>
                  <a:fillRect/>
                </a:stretch>
              </p:blipFill>
              <p:spPr>
                <a:xfrm>
                  <a:off x="9559440" y="4225480"/>
                  <a:ext cx="3312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9" name="Ink 48">
                  <a:extLst>
                    <a:ext uri="{FF2B5EF4-FFF2-40B4-BE49-F238E27FC236}">
                      <a16:creationId xmlns:a16="http://schemas.microsoft.com/office/drawing/2014/main" id="{AA72BE23-F5FA-0F46-A910-A702098BD568}"/>
                    </a:ext>
                  </a:extLst>
                </p14:cNvPr>
                <p14:cNvContentPartPr/>
                <p14:nvPr/>
              </p14:nvContentPartPr>
              <p14:xfrm>
                <a:off x="9719640" y="4369120"/>
                <a:ext cx="366120" cy="195840"/>
              </p14:xfrm>
            </p:contentPart>
          </mc:Choice>
          <mc:Fallback xmlns="">
            <p:pic>
              <p:nvPicPr>
                <p:cNvPr id="49" name="Ink 48">
                  <a:extLst>
                    <a:ext uri="{FF2B5EF4-FFF2-40B4-BE49-F238E27FC236}">
                      <a16:creationId xmlns:a16="http://schemas.microsoft.com/office/drawing/2014/main" id="{AA72BE23-F5FA-0F46-A910-A702098BD568}"/>
                    </a:ext>
                  </a:extLst>
                </p:cNvPr>
                <p:cNvPicPr/>
                <p:nvPr/>
              </p:nvPicPr>
              <p:blipFill>
                <a:blip r:embed="rId42"/>
                <a:stretch>
                  <a:fillRect/>
                </a:stretch>
              </p:blipFill>
              <p:spPr>
                <a:xfrm>
                  <a:off x="9712080" y="4361560"/>
                  <a:ext cx="38124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0" name="Ink 49">
                  <a:extLst>
                    <a:ext uri="{FF2B5EF4-FFF2-40B4-BE49-F238E27FC236}">
                      <a16:creationId xmlns:a16="http://schemas.microsoft.com/office/drawing/2014/main" id="{FB60656B-5836-584F-83AB-70BB24EEB344}"/>
                    </a:ext>
                  </a:extLst>
                </p14:cNvPr>
                <p14:cNvContentPartPr/>
                <p14:nvPr/>
              </p14:nvContentPartPr>
              <p14:xfrm>
                <a:off x="10078200" y="4385320"/>
                <a:ext cx="325440" cy="247680"/>
              </p14:xfrm>
            </p:contentPart>
          </mc:Choice>
          <mc:Fallback xmlns="">
            <p:pic>
              <p:nvPicPr>
                <p:cNvPr id="50" name="Ink 49">
                  <a:extLst>
                    <a:ext uri="{FF2B5EF4-FFF2-40B4-BE49-F238E27FC236}">
                      <a16:creationId xmlns:a16="http://schemas.microsoft.com/office/drawing/2014/main" id="{FB60656B-5836-584F-83AB-70BB24EEB344}"/>
                    </a:ext>
                  </a:extLst>
                </p:cNvPr>
                <p:cNvPicPr/>
                <p:nvPr/>
              </p:nvPicPr>
              <p:blipFill>
                <a:blip r:embed="rId44"/>
                <a:stretch>
                  <a:fillRect/>
                </a:stretch>
              </p:blipFill>
              <p:spPr>
                <a:xfrm>
                  <a:off x="10070640" y="4378120"/>
                  <a:ext cx="34056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1" name="Ink 50">
                  <a:extLst>
                    <a:ext uri="{FF2B5EF4-FFF2-40B4-BE49-F238E27FC236}">
                      <a16:creationId xmlns:a16="http://schemas.microsoft.com/office/drawing/2014/main" id="{BD82EF79-DA33-874C-B308-7E6D3B32028D}"/>
                    </a:ext>
                  </a:extLst>
                </p14:cNvPr>
                <p14:cNvContentPartPr/>
                <p14:nvPr/>
              </p14:nvContentPartPr>
              <p14:xfrm>
                <a:off x="10464480" y="4097680"/>
                <a:ext cx="36000" cy="422640"/>
              </p14:xfrm>
            </p:contentPart>
          </mc:Choice>
          <mc:Fallback xmlns="">
            <p:pic>
              <p:nvPicPr>
                <p:cNvPr id="51" name="Ink 50">
                  <a:extLst>
                    <a:ext uri="{FF2B5EF4-FFF2-40B4-BE49-F238E27FC236}">
                      <a16:creationId xmlns:a16="http://schemas.microsoft.com/office/drawing/2014/main" id="{BD82EF79-DA33-874C-B308-7E6D3B32028D}"/>
                    </a:ext>
                  </a:extLst>
                </p:cNvPr>
                <p:cNvPicPr/>
                <p:nvPr/>
              </p:nvPicPr>
              <p:blipFill>
                <a:blip r:embed="rId46"/>
                <a:stretch>
                  <a:fillRect/>
                </a:stretch>
              </p:blipFill>
              <p:spPr>
                <a:xfrm>
                  <a:off x="10456920" y="4090120"/>
                  <a:ext cx="5112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2" name="Ink 51">
                  <a:extLst>
                    <a:ext uri="{FF2B5EF4-FFF2-40B4-BE49-F238E27FC236}">
                      <a16:creationId xmlns:a16="http://schemas.microsoft.com/office/drawing/2014/main" id="{AA62828F-CF86-5A4C-9E9E-E22EF6DD7B15}"/>
                    </a:ext>
                  </a:extLst>
                </p14:cNvPr>
                <p14:cNvContentPartPr/>
                <p14:nvPr/>
              </p14:nvContentPartPr>
              <p14:xfrm>
                <a:off x="10329120" y="4337440"/>
                <a:ext cx="317160" cy="82080"/>
              </p14:xfrm>
            </p:contentPart>
          </mc:Choice>
          <mc:Fallback xmlns="">
            <p:pic>
              <p:nvPicPr>
                <p:cNvPr id="52" name="Ink 51">
                  <a:extLst>
                    <a:ext uri="{FF2B5EF4-FFF2-40B4-BE49-F238E27FC236}">
                      <a16:creationId xmlns:a16="http://schemas.microsoft.com/office/drawing/2014/main" id="{AA62828F-CF86-5A4C-9E9E-E22EF6DD7B15}"/>
                    </a:ext>
                  </a:extLst>
                </p:cNvPr>
                <p:cNvPicPr/>
                <p:nvPr/>
              </p:nvPicPr>
              <p:blipFill>
                <a:blip r:embed="rId48"/>
                <a:stretch>
                  <a:fillRect/>
                </a:stretch>
              </p:blipFill>
              <p:spPr>
                <a:xfrm>
                  <a:off x="10321560" y="4330240"/>
                  <a:ext cx="332280" cy="97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9">
            <p14:nvContentPartPr>
              <p14:cNvPr id="54" name="Ink 53">
                <a:extLst>
                  <a:ext uri="{FF2B5EF4-FFF2-40B4-BE49-F238E27FC236}">
                    <a16:creationId xmlns:a16="http://schemas.microsoft.com/office/drawing/2014/main" id="{D0A22F37-D3B2-CD49-9F13-587F7A5EE21D}"/>
                  </a:ext>
                </a:extLst>
              </p14:cNvPr>
              <p14:cNvContentPartPr/>
              <p14:nvPr/>
            </p14:nvContentPartPr>
            <p14:xfrm>
              <a:off x="3826800" y="5012080"/>
              <a:ext cx="287280" cy="358200"/>
            </p14:xfrm>
          </p:contentPart>
        </mc:Choice>
        <mc:Fallback xmlns="">
          <p:pic>
            <p:nvPicPr>
              <p:cNvPr id="54" name="Ink 53">
                <a:extLst>
                  <a:ext uri="{FF2B5EF4-FFF2-40B4-BE49-F238E27FC236}">
                    <a16:creationId xmlns:a16="http://schemas.microsoft.com/office/drawing/2014/main" id="{D0A22F37-D3B2-CD49-9F13-587F7A5EE21D}"/>
                  </a:ext>
                </a:extLst>
              </p:cNvPr>
              <p:cNvPicPr/>
              <p:nvPr/>
            </p:nvPicPr>
            <p:blipFill>
              <a:blip r:embed="rId50"/>
              <a:stretch>
                <a:fillRect/>
              </a:stretch>
            </p:blipFill>
            <p:spPr>
              <a:xfrm>
                <a:off x="3819240" y="5004520"/>
                <a:ext cx="30240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5" name="Ink 54">
                <a:extLst>
                  <a:ext uri="{FF2B5EF4-FFF2-40B4-BE49-F238E27FC236}">
                    <a16:creationId xmlns:a16="http://schemas.microsoft.com/office/drawing/2014/main" id="{51B8B0F1-C53B-8243-84ED-CCD95EFE7A91}"/>
                  </a:ext>
                </a:extLst>
              </p14:cNvPr>
              <p14:cNvContentPartPr/>
              <p14:nvPr/>
            </p14:nvContentPartPr>
            <p14:xfrm>
              <a:off x="4216320" y="5113600"/>
              <a:ext cx="88560" cy="309240"/>
            </p14:xfrm>
          </p:contentPart>
        </mc:Choice>
        <mc:Fallback xmlns="">
          <p:pic>
            <p:nvPicPr>
              <p:cNvPr id="55" name="Ink 54">
                <a:extLst>
                  <a:ext uri="{FF2B5EF4-FFF2-40B4-BE49-F238E27FC236}">
                    <a16:creationId xmlns:a16="http://schemas.microsoft.com/office/drawing/2014/main" id="{51B8B0F1-C53B-8243-84ED-CCD95EFE7A91}"/>
                  </a:ext>
                </a:extLst>
              </p:cNvPr>
              <p:cNvPicPr/>
              <p:nvPr/>
            </p:nvPicPr>
            <p:blipFill>
              <a:blip r:embed="rId52"/>
              <a:stretch>
                <a:fillRect/>
              </a:stretch>
            </p:blipFill>
            <p:spPr>
              <a:xfrm>
                <a:off x="4208760" y="5106040"/>
                <a:ext cx="10368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6" name="Ink 55">
                <a:extLst>
                  <a:ext uri="{FF2B5EF4-FFF2-40B4-BE49-F238E27FC236}">
                    <a16:creationId xmlns:a16="http://schemas.microsoft.com/office/drawing/2014/main" id="{982D288A-D70F-C241-95B7-5030E5B2C26C}"/>
                  </a:ext>
                </a:extLst>
              </p14:cNvPr>
              <p14:cNvContentPartPr/>
              <p14:nvPr/>
            </p14:nvContentPartPr>
            <p14:xfrm>
              <a:off x="4258800" y="4961320"/>
              <a:ext cx="42120" cy="22680"/>
            </p14:xfrm>
          </p:contentPart>
        </mc:Choice>
        <mc:Fallback xmlns="">
          <p:pic>
            <p:nvPicPr>
              <p:cNvPr id="56" name="Ink 55">
                <a:extLst>
                  <a:ext uri="{FF2B5EF4-FFF2-40B4-BE49-F238E27FC236}">
                    <a16:creationId xmlns:a16="http://schemas.microsoft.com/office/drawing/2014/main" id="{982D288A-D70F-C241-95B7-5030E5B2C26C}"/>
                  </a:ext>
                </a:extLst>
              </p:cNvPr>
              <p:cNvPicPr/>
              <p:nvPr/>
            </p:nvPicPr>
            <p:blipFill>
              <a:blip r:embed="rId54"/>
              <a:stretch>
                <a:fillRect/>
              </a:stretch>
            </p:blipFill>
            <p:spPr>
              <a:xfrm>
                <a:off x="4251240" y="4953760"/>
                <a:ext cx="572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7" name="Ink 56">
                <a:extLst>
                  <a:ext uri="{FF2B5EF4-FFF2-40B4-BE49-F238E27FC236}">
                    <a16:creationId xmlns:a16="http://schemas.microsoft.com/office/drawing/2014/main" id="{845BE3F5-24A3-A047-A233-32BBCD8D91B5}"/>
                  </a:ext>
                </a:extLst>
              </p14:cNvPr>
              <p14:cNvContentPartPr/>
              <p14:nvPr/>
            </p14:nvContentPartPr>
            <p14:xfrm>
              <a:off x="4368600" y="5066440"/>
              <a:ext cx="275760" cy="251640"/>
            </p14:xfrm>
          </p:contentPart>
        </mc:Choice>
        <mc:Fallback xmlns="">
          <p:pic>
            <p:nvPicPr>
              <p:cNvPr id="57" name="Ink 56">
                <a:extLst>
                  <a:ext uri="{FF2B5EF4-FFF2-40B4-BE49-F238E27FC236}">
                    <a16:creationId xmlns:a16="http://schemas.microsoft.com/office/drawing/2014/main" id="{845BE3F5-24A3-A047-A233-32BBCD8D91B5}"/>
                  </a:ext>
                </a:extLst>
              </p:cNvPr>
              <p:cNvPicPr/>
              <p:nvPr/>
            </p:nvPicPr>
            <p:blipFill>
              <a:blip r:embed="rId56"/>
              <a:stretch>
                <a:fillRect/>
              </a:stretch>
            </p:blipFill>
            <p:spPr>
              <a:xfrm>
                <a:off x="4361040" y="5058880"/>
                <a:ext cx="290880" cy="266760"/>
              </a:xfrm>
              <a:prstGeom prst="rect">
                <a:avLst/>
              </a:prstGeom>
            </p:spPr>
          </p:pic>
        </mc:Fallback>
      </mc:AlternateContent>
      <p:grpSp>
        <p:nvGrpSpPr>
          <p:cNvPr id="65" name="Group 64">
            <a:extLst>
              <a:ext uri="{FF2B5EF4-FFF2-40B4-BE49-F238E27FC236}">
                <a16:creationId xmlns:a16="http://schemas.microsoft.com/office/drawing/2014/main" id="{B66F2F31-8664-AF42-951E-5E9E79CA2615}"/>
              </a:ext>
            </a:extLst>
          </p:cNvPr>
          <p:cNvGrpSpPr/>
          <p:nvPr/>
        </p:nvGrpSpPr>
        <p:grpSpPr>
          <a:xfrm>
            <a:off x="4699440" y="4927480"/>
            <a:ext cx="951480" cy="465840"/>
            <a:chOff x="4699440" y="4927480"/>
            <a:chExt cx="951480" cy="465840"/>
          </a:xfrm>
        </p:grpSpPr>
        <mc:AlternateContent xmlns:mc="http://schemas.openxmlformats.org/markup-compatibility/2006" xmlns:p14="http://schemas.microsoft.com/office/powerpoint/2010/main">
          <mc:Choice Requires="p14">
            <p:contentPart p14:bwMode="auto" r:id="rId57">
              <p14:nvContentPartPr>
                <p14:cNvPr id="62" name="Ink 61">
                  <a:extLst>
                    <a:ext uri="{FF2B5EF4-FFF2-40B4-BE49-F238E27FC236}">
                      <a16:creationId xmlns:a16="http://schemas.microsoft.com/office/drawing/2014/main" id="{D395ECD9-6C05-974B-84F4-A6B976BA9B05}"/>
                    </a:ext>
                  </a:extLst>
                </p14:cNvPr>
                <p14:cNvContentPartPr/>
                <p14:nvPr/>
              </p14:nvContentPartPr>
              <p14:xfrm>
                <a:off x="4699440" y="4927480"/>
                <a:ext cx="286920" cy="465840"/>
              </p14:xfrm>
            </p:contentPart>
          </mc:Choice>
          <mc:Fallback xmlns="">
            <p:pic>
              <p:nvPicPr>
                <p:cNvPr id="62" name="Ink 61">
                  <a:extLst>
                    <a:ext uri="{FF2B5EF4-FFF2-40B4-BE49-F238E27FC236}">
                      <a16:creationId xmlns:a16="http://schemas.microsoft.com/office/drawing/2014/main" id="{D395ECD9-6C05-974B-84F4-A6B976BA9B05}"/>
                    </a:ext>
                  </a:extLst>
                </p:cNvPr>
                <p:cNvPicPr/>
                <p:nvPr/>
              </p:nvPicPr>
              <p:blipFill>
                <a:blip r:embed="rId58"/>
                <a:stretch>
                  <a:fillRect/>
                </a:stretch>
              </p:blipFill>
              <p:spPr>
                <a:xfrm>
                  <a:off x="4692240" y="4919920"/>
                  <a:ext cx="302040" cy="4806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3" name="Ink 62">
                  <a:extLst>
                    <a:ext uri="{FF2B5EF4-FFF2-40B4-BE49-F238E27FC236}">
                      <a16:creationId xmlns:a16="http://schemas.microsoft.com/office/drawing/2014/main" id="{259DD561-00A0-AF4D-85B7-EE391B64C6BB}"/>
                    </a:ext>
                  </a:extLst>
                </p14:cNvPr>
                <p14:cNvContentPartPr/>
                <p14:nvPr/>
              </p14:nvContentPartPr>
              <p14:xfrm>
                <a:off x="5094720" y="5096680"/>
                <a:ext cx="167040" cy="245160"/>
              </p14:xfrm>
            </p:contentPart>
          </mc:Choice>
          <mc:Fallback xmlns="">
            <p:pic>
              <p:nvPicPr>
                <p:cNvPr id="63" name="Ink 62">
                  <a:extLst>
                    <a:ext uri="{FF2B5EF4-FFF2-40B4-BE49-F238E27FC236}">
                      <a16:creationId xmlns:a16="http://schemas.microsoft.com/office/drawing/2014/main" id="{259DD561-00A0-AF4D-85B7-EE391B64C6BB}"/>
                    </a:ext>
                  </a:extLst>
                </p:cNvPr>
                <p:cNvPicPr/>
                <p:nvPr/>
              </p:nvPicPr>
              <p:blipFill>
                <a:blip r:embed="rId60"/>
                <a:stretch>
                  <a:fillRect/>
                </a:stretch>
              </p:blipFill>
              <p:spPr>
                <a:xfrm>
                  <a:off x="5087160" y="5089120"/>
                  <a:ext cx="18216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4" name="Ink 63">
                  <a:extLst>
                    <a:ext uri="{FF2B5EF4-FFF2-40B4-BE49-F238E27FC236}">
                      <a16:creationId xmlns:a16="http://schemas.microsoft.com/office/drawing/2014/main" id="{8CABCA7A-CE49-AE48-A032-AC9D5CF4288A}"/>
                    </a:ext>
                  </a:extLst>
                </p14:cNvPr>
                <p14:cNvContentPartPr/>
                <p14:nvPr/>
              </p14:nvContentPartPr>
              <p14:xfrm>
                <a:off x="5350680" y="5061040"/>
                <a:ext cx="300240" cy="318960"/>
              </p14:xfrm>
            </p:contentPart>
          </mc:Choice>
          <mc:Fallback xmlns="">
            <p:pic>
              <p:nvPicPr>
                <p:cNvPr id="64" name="Ink 63">
                  <a:extLst>
                    <a:ext uri="{FF2B5EF4-FFF2-40B4-BE49-F238E27FC236}">
                      <a16:creationId xmlns:a16="http://schemas.microsoft.com/office/drawing/2014/main" id="{8CABCA7A-CE49-AE48-A032-AC9D5CF4288A}"/>
                    </a:ext>
                  </a:extLst>
                </p:cNvPr>
                <p:cNvPicPr/>
                <p:nvPr/>
              </p:nvPicPr>
              <p:blipFill>
                <a:blip r:embed="rId62"/>
                <a:stretch>
                  <a:fillRect/>
                </a:stretch>
              </p:blipFill>
              <p:spPr>
                <a:xfrm>
                  <a:off x="5343120" y="5053480"/>
                  <a:ext cx="315360" cy="334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3">
            <p14:nvContentPartPr>
              <p14:cNvPr id="28" name="Ink 27">
                <a:extLst>
                  <a:ext uri="{FF2B5EF4-FFF2-40B4-BE49-F238E27FC236}">
                    <a16:creationId xmlns:a16="http://schemas.microsoft.com/office/drawing/2014/main" id="{D8DC2BE6-E4D3-A842-82F5-FE748C186589}"/>
                  </a:ext>
                </a:extLst>
              </p14:cNvPr>
              <p14:cNvContentPartPr/>
              <p14:nvPr/>
            </p14:nvContentPartPr>
            <p14:xfrm>
              <a:off x="5567760" y="4063840"/>
              <a:ext cx="19080" cy="496440"/>
            </p14:xfrm>
          </p:contentPart>
        </mc:Choice>
        <mc:Fallback xmlns="">
          <p:pic>
            <p:nvPicPr>
              <p:cNvPr id="28" name="Ink 27">
                <a:extLst>
                  <a:ext uri="{FF2B5EF4-FFF2-40B4-BE49-F238E27FC236}">
                    <a16:creationId xmlns:a16="http://schemas.microsoft.com/office/drawing/2014/main" id="{D8DC2BE6-E4D3-A842-82F5-FE748C186589}"/>
                  </a:ext>
                </a:extLst>
              </p:cNvPr>
              <p:cNvPicPr/>
              <p:nvPr/>
            </p:nvPicPr>
            <p:blipFill>
              <a:blip r:embed="rId64"/>
              <a:stretch>
                <a:fillRect/>
              </a:stretch>
            </p:blipFill>
            <p:spPr>
              <a:xfrm>
                <a:off x="5560200" y="4056280"/>
                <a:ext cx="3420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29" name="Ink 28">
                <a:extLst>
                  <a:ext uri="{FF2B5EF4-FFF2-40B4-BE49-F238E27FC236}">
                    <a16:creationId xmlns:a16="http://schemas.microsoft.com/office/drawing/2014/main" id="{7F267F85-C163-E34C-AC27-EFAF04ACF3D7}"/>
                  </a:ext>
                </a:extLst>
              </p14:cNvPr>
              <p14:cNvContentPartPr/>
              <p14:nvPr/>
            </p14:nvContentPartPr>
            <p14:xfrm>
              <a:off x="5469120" y="4337440"/>
              <a:ext cx="250200" cy="48240"/>
            </p14:xfrm>
          </p:contentPart>
        </mc:Choice>
        <mc:Fallback xmlns="">
          <p:pic>
            <p:nvPicPr>
              <p:cNvPr id="29" name="Ink 28">
                <a:extLst>
                  <a:ext uri="{FF2B5EF4-FFF2-40B4-BE49-F238E27FC236}">
                    <a16:creationId xmlns:a16="http://schemas.microsoft.com/office/drawing/2014/main" id="{7F267F85-C163-E34C-AC27-EFAF04ACF3D7}"/>
                  </a:ext>
                </a:extLst>
              </p:cNvPr>
              <p:cNvPicPr/>
              <p:nvPr/>
            </p:nvPicPr>
            <p:blipFill>
              <a:blip r:embed="rId66"/>
              <a:stretch>
                <a:fillRect/>
              </a:stretch>
            </p:blipFill>
            <p:spPr>
              <a:xfrm>
                <a:off x="5461560" y="4330240"/>
                <a:ext cx="26532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0" name="Ink 29">
                <a:extLst>
                  <a:ext uri="{FF2B5EF4-FFF2-40B4-BE49-F238E27FC236}">
                    <a16:creationId xmlns:a16="http://schemas.microsoft.com/office/drawing/2014/main" id="{3F9B267E-9F83-164E-8834-699EF23E91F1}"/>
                  </a:ext>
                </a:extLst>
              </p14:cNvPr>
              <p14:cNvContentPartPr/>
              <p14:nvPr/>
            </p14:nvContentPartPr>
            <p14:xfrm>
              <a:off x="5756400" y="4385320"/>
              <a:ext cx="229320" cy="133560"/>
            </p14:xfrm>
          </p:contentPart>
        </mc:Choice>
        <mc:Fallback xmlns="">
          <p:pic>
            <p:nvPicPr>
              <p:cNvPr id="30" name="Ink 29">
                <a:extLst>
                  <a:ext uri="{FF2B5EF4-FFF2-40B4-BE49-F238E27FC236}">
                    <a16:creationId xmlns:a16="http://schemas.microsoft.com/office/drawing/2014/main" id="{3F9B267E-9F83-164E-8834-699EF23E91F1}"/>
                  </a:ext>
                </a:extLst>
              </p:cNvPr>
              <p:cNvPicPr/>
              <p:nvPr/>
            </p:nvPicPr>
            <p:blipFill>
              <a:blip r:embed="rId68"/>
              <a:stretch>
                <a:fillRect/>
              </a:stretch>
            </p:blipFill>
            <p:spPr>
              <a:xfrm>
                <a:off x="5748840" y="4378120"/>
                <a:ext cx="24444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6" name="Ink 65">
                <a:extLst>
                  <a:ext uri="{FF2B5EF4-FFF2-40B4-BE49-F238E27FC236}">
                    <a16:creationId xmlns:a16="http://schemas.microsoft.com/office/drawing/2014/main" id="{A1558056-4DDF-4047-BF39-CCC2739021DD}"/>
                  </a:ext>
                </a:extLst>
              </p14:cNvPr>
              <p14:cNvContentPartPr/>
              <p14:nvPr/>
            </p14:nvContentPartPr>
            <p14:xfrm>
              <a:off x="5215320" y="2692240"/>
              <a:ext cx="360" cy="360"/>
            </p14:xfrm>
          </p:contentPart>
        </mc:Choice>
        <mc:Fallback xmlns="">
          <p:pic>
            <p:nvPicPr>
              <p:cNvPr id="66" name="Ink 65">
                <a:extLst>
                  <a:ext uri="{FF2B5EF4-FFF2-40B4-BE49-F238E27FC236}">
                    <a16:creationId xmlns:a16="http://schemas.microsoft.com/office/drawing/2014/main" id="{A1558056-4DDF-4047-BF39-CCC2739021DD}"/>
                  </a:ext>
                </a:extLst>
              </p:cNvPr>
              <p:cNvPicPr/>
              <p:nvPr/>
            </p:nvPicPr>
            <p:blipFill>
              <a:blip r:embed="rId70"/>
              <a:stretch>
                <a:fillRect/>
              </a:stretch>
            </p:blipFill>
            <p:spPr>
              <a:xfrm>
                <a:off x="5207760" y="2684680"/>
                <a:ext cx="15480" cy="15480"/>
              </a:xfrm>
              <a:prstGeom prst="rect">
                <a:avLst/>
              </a:prstGeom>
            </p:spPr>
          </p:pic>
        </mc:Fallback>
      </mc:AlternateContent>
      <p:grpSp>
        <p:nvGrpSpPr>
          <p:cNvPr id="70" name="Group 69">
            <a:extLst>
              <a:ext uri="{FF2B5EF4-FFF2-40B4-BE49-F238E27FC236}">
                <a16:creationId xmlns:a16="http://schemas.microsoft.com/office/drawing/2014/main" id="{0EF49B46-0082-4445-B576-3CD539681039}"/>
              </a:ext>
            </a:extLst>
          </p:cNvPr>
          <p:cNvGrpSpPr/>
          <p:nvPr/>
        </p:nvGrpSpPr>
        <p:grpSpPr>
          <a:xfrm>
            <a:off x="3681744" y="2072544"/>
            <a:ext cx="1388856" cy="2530576"/>
            <a:chOff x="3681744" y="2072544"/>
            <a:chExt cx="1388856" cy="2530576"/>
          </a:xfrm>
        </p:grpSpPr>
        <mc:AlternateContent xmlns:mc="http://schemas.openxmlformats.org/markup-compatibility/2006" xmlns:p14="http://schemas.microsoft.com/office/powerpoint/2010/main">
          <mc:Choice Requires="p14">
            <p:contentPart p14:bwMode="auto" r:id="rId71">
              <p14:nvContentPartPr>
                <p14:cNvPr id="22" name="Ink 21">
                  <a:extLst>
                    <a:ext uri="{FF2B5EF4-FFF2-40B4-BE49-F238E27FC236}">
                      <a16:creationId xmlns:a16="http://schemas.microsoft.com/office/drawing/2014/main" id="{0649C29C-A098-AA4D-A316-5E76B71BC740}"/>
                    </a:ext>
                  </a:extLst>
                </p14:cNvPr>
                <p14:cNvContentPartPr/>
                <p14:nvPr/>
              </p14:nvContentPartPr>
              <p14:xfrm>
                <a:off x="3873960" y="4120720"/>
                <a:ext cx="264240" cy="482400"/>
              </p14:xfrm>
            </p:contentPart>
          </mc:Choice>
          <mc:Fallback xmlns="">
            <p:pic>
              <p:nvPicPr>
                <p:cNvPr id="22" name="Ink 21">
                  <a:extLst>
                    <a:ext uri="{FF2B5EF4-FFF2-40B4-BE49-F238E27FC236}">
                      <a16:creationId xmlns:a16="http://schemas.microsoft.com/office/drawing/2014/main" id="{0649C29C-A098-AA4D-A316-5E76B71BC740}"/>
                    </a:ext>
                  </a:extLst>
                </p:cNvPr>
                <p:cNvPicPr/>
                <p:nvPr/>
              </p:nvPicPr>
              <p:blipFill>
                <a:blip r:embed="rId72"/>
                <a:stretch>
                  <a:fillRect/>
                </a:stretch>
              </p:blipFill>
              <p:spPr>
                <a:xfrm>
                  <a:off x="3866400" y="4113160"/>
                  <a:ext cx="27936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3" name="Ink 22">
                  <a:extLst>
                    <a:ext uri="{FF2B5EF4-FFF2-40B4-BE49-F238E27FC236}">
                      <a16:creationId xmlns:a16="http://schemas.microsoft.com/office/drawing/2014/main" id="{EEDEDF27-17D8-0449-B61E-0555EAB664FE}"/>
                    </a:ext>
                  </a:extLst>
                </p14:cNvPr>
                <p14:cNvContentPartPr/>
                <p14:nvPr/>
              </p14:nvContentPartPr>
              <p14:xfrm>
                <a:off x="4213440" y="4280560"/>
                <a:ext cx="242640" cy="222840"/>
              </p14:xfrm>
            </p:contentPart>
          </mc:Choice>
          <mc:Fallback xmlns="">
            <p:pic>
              <p:nvPicPr>
                <p:cNvPr id="23" name="Ink 22">
                  <a:extLst>
                    <a:ext uri="{FF2B5EF4-FFF2-40B4-BE49-F238E27FC236}">
                      <a16:creationId xmlns:a16="http://schemas.microsoft.com/office/drawing/2014/main" id="{EEDEDF27-17D8-0449-B61E-0555EAB664FE}"/>
                    </a:ext>
                  </a:extLst>
                </p:cNvPr>
                <p:cNvPicPr/>
                <p:nvPr/>
              </p:nvPicPr>
              <p:blipFill>
                <a:blip r:embed="rId74"/>
                <a:stretch>
                  <a:fillRect/>
                </a:stretch>
              </p:blipFill>
              <p:spPr>
                <a:xfrm>
                  <a:off x="4205880" y="4273000"/>
                  <a:ext cx="25776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4" name="Ink 23">
                  <a:extLst>
                    <a:ext uri="{FF2B5EF4-FFF2-40B4-BE49-F238E27FC236}">
                      <a16:creationId xmlns:a16="http://schemas.microsoft.com/office/drawing/2014/main" id="{EF6EF5D9-759D-6B41-A15D-4BFD690DA121}"/>
                    </a:ext>
                  </a:extLst>
                </p14:cNvPr>
                <p14:cNvContentPartPr/>
                <p14:nvPr/>
              </p14:nvContentPartPr>
              <p14:xfrm>
                <a:off x="4554720" y="4276240"/>
                <a:ext cx="140760" cy="24840"/>
              </p14:xfrm>
            </p:contentPart>
          </mc:Choice>
          <mc:Fallback xmlns="">
            <p:pic>
              <p:nvPicPr>
                <p:cNvPr id="24" name="Ink 23">
                  <a:extLst>
                    <a:ext uri="{FF2B5EF4-FFF2-40B4-BE49-F238E27FC236}">
                      <a16:creationId xmlns:a16="http://schemas.microsoft.com/office/drawing/2014/main" id="{EF6EF5D9-759D-6B41-A15D-4BFD690DA121}"/>
                    </a:ext>
                  </a:extLst>
                </p:cNvPr>
                <p:cNvPicPr/>
                <p:nvPr/>
              </p:nvPicPr>
              <p:blipFill>
                <a:blip r:embed="rId76"/>
                <a:stretch>
                  <a:fillRect/>
                </a:stretch>
              </p:blipFill>
              <p:spPr>
                <a:xfrm>
                  <a:off x="4547160" y="4268680"/>
                  <a:ext cx="1558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25" name="Ink 24">
                  <a:extLst>
                    <a:ext uri="{FF2B5EF4-FFF2-40B4-BE49-F238E27FC236}">
                      <a16:creationId xmlns:a16="http://schemas.microsoft.com/office/drawing/2014/main" id="{8F12242C-D1A2-DB47-99C6-AA4833A235B9}"/>
                    </a:ext>
                  </a:extLst>
                </p14:cNvPr>
                <p14:cNvContentPartPr/>
                <p14:nvPr/>
              </p14:nvContentPartPr>
              <p14:xfrm>
                <a:off x="4724280" y="4314760"/>
                <a:ext cx="146880" cy="124560"/>
              </p14:xfrm>
            </p:contentPart>
          </mc:Choice>
          <mc:Fallback xmlns="">
            <p:pic>
              <p:nvPicPr>
                <p:cNvPr id="25" name="Ink 24">
                  <a:extLst>
                    <a:ext uri="{FF2B5EF4-FFF2-40B4-BE49-F238E27FC236}">
                      <a16:creationId xmlns:a16="http://schemas.microsoft.com/office/drawing/2014/main" id="{8F12242C-D1A2-DB47-99C6-AA4833A235B9}"/>
                    </a:ext>
                  </a:extLst>
                </p:cNvPr>
                <p:cNvPicPr/>
                <p:nvPr/>
              </p:nvPicPr>
              <p:blipFill>
                <a:blip r:embed="rId78"/>
                <a:stretch>
                  <a:fillRect/>
                </a:stretch>
              </p:blipFill>
              <p:spPr>
                <a:xfrm>
                  <a:off x="4716720" y="4307200"/>
                  <a:ext cx="1620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6" name="Ink 25">
                  <a:extLst>
                    <a:ext uri="{FF2B5EF4-FFF2-40B4-BE49-F238E27FC236}">
                      <a16:creationId xmlns:a16="http://schemas.microsoft.com/office/drawing/2014/main" id="{3BA5DAA1-12AF-174C-8CAF-6BBC7A1336D9}"/>
                    </a:ext>
                  </a:extLst>
                </p14:cNvPr>
                <p14:cNvContentPartPr/>
                <p14:nvPr/>
              </p14:nvContentPartPr>
              <p14:xfrm>
                <a:off x="4504320" y="4267600"/>
                <a:ext cx="245520" cy="318240"/>
              </p14:xfrm>
            </p:contentPart>
          </mc:Choice>
          <mc:Fallback xmlns="">
            <p:pic>
              <p:nvPicPr>
                <p:cNvPr id="26" name="Ink 25">
                  <a:extLst>
                    <a:ext uri="{FF2B5EF4-FFF2-40B4-BE49-F238E27FC236}">
                      <a16:creationId xmlns:a16="http://schemas.microsoft.com/office/drawing/2014/main" id="{3BA5DAA1-12AF-174C-8CAF-6BBC7A1336D9}"/>
                    </a:ext>
                  </a:extLst>
                </p:cNvPr>
                <p:cNvPicPr/>
                <p:nvPr/>
              </p:nvPicPr>
              <p:blipFill>
                <a:blip r:embed="rId80"/>
                <a:stretch>
                  <a:fillRect/>
                </a:stretch>
              </p:blipFill>
              <p:spPr>
                <a:xfrm>
                  <a:off x="4496760" y="4260040"/>
                  <a:ext cx="26064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7" name="Ink 26">
                  <a:extLst>
                    <a:ext uri="{FF2B5EF4-FFF2-40B4-BE49-F238E27FC236}">
                      <a16:creationId xmlns:a16="http://schemas.microsoft.com/office/drawing/2014/main" id="{8AF7872D-7BFC-6141-80C9-421F26B4CC63}"/>
                    </a:ext>
                  </a:extLst>
                </p14:cNvPr>
                <p14:cNvContentPartPr/>
                <p14:nvPr/>
              </p14:nvContentPartPr>
              <p14:xfrm>
                <a:off x="4775040" y="4220800"/>
                <a:ext cx="295560" cy="362520"/>
              </p14:xfrm>
            </p:contentPart>
          </mc:Choice>
          <mc:Fallback xmlns="">
            <p:pic>
              <p:nvPicPr>
                <p:cNvPr id="27" name="Ink 26">
                  <a:extLst>
                    <a:ext uri="{FF2B5EF4-FFF2-40B4-BE49-F238E27FC236}">
                      <a16:creationId xmlns:a16="http://schemas.microsoft.com/office/drawing/2014/main" id="{8AF7872D-7BFC-6141-80C9-421F26B4CC63}"/>
                    </a:ext>
                  </a:extLst>
                </p:cNvPr>
                <p:cNvPicPr/>
                <p:nvPr/>
              </p:nvPicPr>
              <p:blipFill>
                <a:blip r:embed="rId82"/>
                <a:stretch>
                  <a:fillRect/>
                </a:stretch>
              </p:blipFill>
              <p:spPr>
                <a:xfrm>
                  <a:off x="4767480" y="4213240"/>
                  <a:ext cx="310680" cy="3776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9" name="Ink 68">
                  <a:extLst>
                    <a:ext uri="{FF2B5EF4-FFF2-40B4-BE49-F238E27FC236}">
                      <a16:creationId xmlns:a16="http://schemas.microsoft.com/office/drawing/2014/main" id="{387FCFF3-CE3D-CA47-A7DF-EEFBA228F4CC}"/>
                    </a:ext>
                  </a:extLst>
                </p14:cNvPr>
                <p14:cNvContentPartPr/>
                <p14:nvPr/>
              </p14:nvContentPartPr>
              <p14:xfrm>
                <a:off x="3681744" y="2072544"/>
                <a:ext cx="1217880" cy="2140200"/>
              </p14:xfrm>
            </p:contentPart>
          </mc:Choice>
          <mc:Fallback xmlns="">
            <p:pic>
              <p:nvPicPr>
                <p:cNvPr id="69" name="Ink 68">
                  <a:extLst>
                    <a:ext uri="{FF2B5EF4-FFF2-40B4-BE49-F238E27FC236}">
                      <a16:creationId xmlns:a16="http://schemas.microsoft.com/office/drawing/2014/main" id="{387FCFF3-CE3D-CA47-A7DF-EEFBA228F4CC}"/>
                    </a:ext>
                  </a:extLst>
                </p:cNvPr>
                <p:cNvPicPr/>
                <p:nvPr/>
              </p:nvPicPr>
              <p:blipFill>
                <a:blip r:embed="rId84"/>
                <a:stretch>
                  <a:fillRect/>
                </a:stretch>
              </p:blipFill>
              <p:spPr>
                <a:xfrm>
                  <a:off x="3674184" y="2064984"/>
                  <a:ext cx="1233000" cy="2155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5">
            <p14:nvContentPartPr>
              <p14:cNvPr id="71" name="Ink 70">
                <a:extLst>
                  <a:ext uri="{FF2B5EF4-FFF2-40B4-BE49-F238E27FC236}">
                    <a16:creationId xmlns:a16="http://schemas.microsoft.com/office/drawing/2014/main" id="{4CA38C56-019F-8D42-836E-BA6D8F2CEB16}"/>
                  </a:ext>
                </a:extLst>
              </p14:cNvPr>
              <p14:cNvContentPartPr/>
              <p14:nvPr/>
            </p14:nvContentPartPr>
            <p14:xfrm>
              <a:off x="3669504" y="2006664"/>
              <a:ext cx="380160" cy="421200"/>
            </p14:xfrm>
          </p:contentPart>
        </mc:Choice>
        <mc:Fallback xmlns="">
          <p:pic>
            <p:nvPicPr>
              <p:cNvPr id="71" name="Ink 70">
                <a:extLst>
                  <a:ext uri="{FF2B5EF4-FFF2-40B4-BE49-F238E27FC236}">
                    <a16:creationId xmlns:a16="http://schemas.microsoft.com/office/drawing/2014/main" id="{4CA38C56-019F-8D42-836E-BA6D8F2CEB16}"/>
                  </a:ext>
                </a:extLst>
              </p:cNvPr>
              <p:cNvPicPr/>
              <p:nvPr/>
            </p:nvPicPr>
            <p:blipFill>
              <a:blip r:embed="rId86"/>
              <a:stretch>
                <a:fillRect/>
              </a:stretch>
            </p:blipFill>
            <p:spPr>
              <a:xfrm>
                <a:off x="3662304" y="1999464"/>
                <a:ext cx="394920" cy="4363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2" name="Ink 71">
                <a:extLst>
                  <a:ext uri="{FF2B5EF4-FFF2-40B4-BE49-F238E27FC236}">
                    <a16:creationId xmlns:a16="http://schemas.microsoft.com/office/drawing/2014/main" id="{F92B0679-D96E-8642-9D28-81A11997633E}"/>
                  </a:ext>
                </a:extLst>
              </p14:cNvPr>
              <p14:cNvContentPartPr/>
              <p14:nvPr/>
            </p14:nvContentPartPr>
            <p14:xfrm>
              <a:off x="4007904" y="8335896"/>
              <a:ext cx="360" cy="360"/>
            </p14:xfrm>
          </p:contentPart>
        </mc:Choice>
        <mc:Fallback xmlns="">
          <p:pic>
            <p:nvPicPr>
              <p:cNvPr id="72" name="Ink 71">
                <a:extLst>
                  <a:ext uri="{FF2B5EF4-FFF2-40B4-BE49-F238E27FC236}">
                    <a16:creationId xmlns:a16="http://schemas.microsoft.com/office/drawing/2014/main" id="{F92B0679-D96E-8642-9D28-81A11997633E}"/>
                  </a:ext>
                </a:extLst>
              </p:cNvPr>
              <p:cNvPicPr/>
              <p:nvPr/>
            </p:nvPicPr>
            <p:blipFill>
              <a:blip r:embed="rId88"/>
              <a:stretch>
                <a:fillRect/>
              </a:stretch>
            </p:blipFill>
            <p:spPr>
              <a:xfrm>
                <a:off x="4003584" y="8331576"/>
                <a:ext cx="9000" cy="9000"/>
              </a:xfrm>
              <a:prstGeom prst="rect">
                <a:avLst/>
              </a:prstGeom>
            </p:spPr>
          </p:pic>
        </mc:Fallback>
      </mc:AlternateContent>
    </p:spTree>
    <p:extLst>
      <p:ext uri="{BB962C8B-B14F-4D97-AF65-F5344CB8AC3E}">
        <p14:creationId xmlns:p14="http://schemas.microsoft.com/office/powerpoint/2010/main" val="13700882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9C390-F9BA-BA4B-BAF3-4759ABF963D4}"/>
              </a:ext>
            </a:extLst>
          </p:cNvPr>
          <p:cNvSpPr>
            <a:spLocks noGrp="1"/>
          </p:cNvSpPr>
          <p:nvPr>
            <p:ph type="title"/>
          </p:nvPr>
        </p:nvSpPr>
        <p:spPr/>
        <p:txBody>
          <a:bodyPr/>
          <a:lstStyle/>
          <a:p>
            <a:r>
              <a:rPr lang="en-US" dirty="0"/>
              <a:t>Create New Project</a:t>
            </a:r>
          </a:p>
        </p:txBody>
      </p:sp>
      <p:sp>
        <p:nvSpPr>
          <p:cNvPr id="3" name="Content Placeholder 2">
            <a:extLst>
              <a:ext uri="{FF2B5EF4-FFF2-40B4-BE49-F238E27FC236}">
                <a16:creationId xmlns:a16="http://schemas.microsoft.com/office/drawing/2014/main" id="{8A8F6FE5-FB26-ED45-96F9-B3B6063481BC}"/>
              </a:ext>
            </a:extLst>
          </p:cNvPr>
          <p:cNvSpPr>
            <a:spLocks noGrp="1"/>
          </p:cNvSpPr>
          <p:nvPr>
            <p:ph idx="1"/>
          </p:nvPr>
        </p:nvSpPr>
        <p:spPr/>
        <p:txBody>
          <a:bodyPr/>
          <a:lstStyle/>
          <a:p>
            <a:endParaRPr lang="en-US"/>
          </a:p>
        </p:txBody>
      </p:sp>
      <p:pic>
        <p:nvPicPr>
          <p:cNvPr id="4" name="Picture 3" descr="A screenshot of a cell phone&#10;&#10;Description automatically generated">
            <a:extLst>
              <a:ext uri="{FF2B5EF4-FFF2-40B4-BE49-F238E27FC236}">
                <a16:creationId xmlns:a16="http://schemas.microsoft.com/office/drawing/2014/main" id="{CC9B39C3-F7AB-FB42-9637-CBCC0279BCA8}"/>
              </a:ext>
            </a:extLst>
          </p:cNvPr>
          <p:cNvPicPr>
            <a:picLocks noChangeAspect="1"/>
          </p:cNvPicPr>
          <p:nvPr/>
        </p:nvPicPr>
        <p:blipFill>
          <a:blip r:embed="rId2"/>
          <a:stretch>
            <a:fillRect/>
          </a:stretch>
        </p:blipFill>
        <p:spPr>
          <a:xfrm>
            <a:off x="3029161" y="2028560"/>
            <a:ext cx="4930214" cy="3945467"/>
          </a:xfrm>
          <a:prstGeom prst="rect">
            <a:avLst/>
          </a:prstGeom>
        </p:spPr>
      </p:pic>
      <p:grpSp>
        <p:nvGrpSpPr>
          <p:cNvPr id="9" name="Group 8">
            <a:extLst>
              <a:ext uri="{FF2B5EF4-FFF2-40B4-BE49-F238E27FC236}">
                <a16:creationId xmlns:a16="http://schemas.microsoft.com/office/drawing/2014/main" id="{D6A39655-3710-5A46-BC81-49DE464BCAD4}"/>
              </a:ext>
            </a:extLst>
          </p:cNvPr>
          <p:cNvGrpSpPr/>
          <p:nvPr/>
        </p:nvGrpSpPr>
        <p:grpSpPr>
          <a:xfrm>
            <a:off x="7729920" y="2082653"/>
            <a:ext cx="1827000" cy="414360"/>
            <a:chOff x="7729920" y="2082653"/>
            <a:chExt cx="1827000" cy="414360"/>
          </a:xfrm>
        </p:grpSpPr>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F5103D24-5307-594A-A46B-93045FF76718}"/>
                    </a:ext>
                  </a:extLst>
                </p14:cNvPr>
                <p14:cNvContentPartPr/>
                <p14:nvPr/>
              </p14:nvContentPartPr>
              <p14:xfrm>
                <a:off x="7893720" y="2265533"/>
                <a:ext cx="1663200" cy="54720"/>
              </p14:xfrm>
            </p:contentPart>
          </mc:Choice>
          <mc:Fallback xmlns="">
            <p:pic>
              <p:nvPicPr>
                <p:cNvPr id="7" name="Ink 6">
                  <a:extLst>
                    <a:ext uri="{FF2B5EF4-FFF2-40B4-BE49-F238E27FC236}">
                      <a16:creationId xmlns:a16="http://schemas.microsoft.com/office/drawing/2014/main" id="{F5103D24-5307-594A-A46B-93045FF76718}"/>
                    </a:ext>
                  </a:extLst>
                </p:cNvPr>
                <p:cNvPicPr/>
                <p:nvPr/>
              </p:nvPicPr>
              <p:blipFill>
                <a:blip r:embed="rId4"/>
                <a:stretch>
                  <a:fillRect/>
                </a:stretch>
              </p:blipFill>
              <p:spPr>
                <a:xfrm>
                  <a:off x="7886160" y="2257973"/>
                  <a:ext cx="167796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73A687FD-CAC9-B745-A101-FBD1DF766EA1}"/>
                    </a:ext>
                  </a:extLst>
                </p14:cNvPr>
                <p14:cNvContentPartPr/>
                <p14:nvPr/>
              </p14:nvContentPartPr>
              <p14:xfrm>
                <a:off x="7729920" y="2082653"/>
                <a:ext cx="421200" cy="414360"/>
              </p14:xfrm>
            </p:contentPart>
          </mc:Choice>
          <mc:Fallback xmlns="">
            <p:pic>
              <p:nvPicPr>
                <p:cNvPr id="8" name="Ink 7">
                  <a:extLst>
                    <a:ext uri="{FF2B5EF4-FFF2-40B4-BE49-F238E27FC236}">
                      <a16:creationId xmlns:a16="http://schemas.microsoft.com/office/drawing/2014/main" id="{73A687FD-CAC9-B745-A101-FBD1DF766EA1}"/>
                    </a:ext>
                  </a:extLst>
                </p:cNvPr>
                <p:cNvPicPr/>
                <p:nvPr/>
              </p:nvPicPr>
              <p:blipFill>
                <a:blip r:embed="rId6"/>
                <a:stretch>
                  <a:fillRect/>
                </a:stretch>
              </p:blipFill>
              <p:spPr>
                <a:xfrm>
                  <a:off x="7722360" y="2075093"/>
                  <a:ext cx="435960" cy="429480"/>
                </a:xfrm>
                <a:prstGeom prst="rect">
                  <a:avLst/>
                </a:prstGeom>
              </p:spPr>
            </p:pic>
          </mc:Fallback>
        </mc:AlternateContent>
      </p:grpSp>
    </p:spTree>
    <p:extLst>
      <p:ext uri="{BB962C8B-B14F-4D97-AF65-F5344CB8AC3E}">
        <p14:creationId xmlns:p14="http://schemas.microsoft.com/office/powerpoint/2010/main" val="8767915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458B8-9A6B-1D4F-906F-76DF0A0EC409}"/>
              </a:ext>
            </a:extLst>
          </p:cNvPr>
          <p:cNvSpPr>
            <a:spLocks noGrp="1"/>
          </p:cNvSpPr>
          <p:nvPr>
            <p:ph type="title"/>
          </p:nvPr>
        </p:nvSpPr>
        <p:spPr/>
        <p:txBody>
          <a:bodyPr/>
          <a:lstStyle/>
          <a:p>
            <a:r>
              <a:rPr lang="en-US" dirty="0"/>
              <a:t>Give Name and press Create</a:t>
            </a:r>
          </a:p>
        </p:txBody>
      </p:sp>
      <p:pic>
        <p:nvPicPr>
          <p:cNvPr id="5" name="Content Placeholder 4" descr="A screenshot of a cell phone&#10;&#10;Description automatically generated">
            <a:extLst>
              <a:ext uri="{FF2B5EF4-FFF2-40B4-BE49-F238E27FC236}">
                <a16:creationId xmlns:a16="http://schemas.microsoft.com/office/drawing/2014/main" id="{648CCB56-85EE-7C42-9BAF-E33172C27475}"/>
              </a:ext>
            </a:extLst>
          </p:cNvPr>
          <p:cNvPicPr>
            <a:picLocks noGrp="1" noChangeAspect="1"/>
          </p:cNvPicPr>
          <p:nvPr>
            <p:ph idx="1"/>
          </p:nvPr>
        </p:nvPicPr>
        <p:blipFill>
          <a:blip r:embed="rId2"/>
          <a:stretch>
            <a:fillRect/>
          </a:stretch>
        </p:blipFill>
        <p:spPr>
          <a:xfrm>
            <a:off x="3148665" y="1825625"/>
            <a:ext cx="5894669" cy="4351338"/>
          </a:xfr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7CC8DC5-ECEF-984F-A3FF-F628E4953EA9}"/>
                  </a:ext>
                </a:extLst>
              </p14:cNvPr>
              <p14:cNvContentPartPr/>
              <p14:nvPr/>
            </p14:nvContentPartPr>
            <p14:xfrm>
              <a:off x="2509200" y="1114613"/>
              <a:ext cx="360" cy="360"/>
            </p14:xfrm>
          </p:contentPart>
        </mc:Choice>
        <mc:Fallback xmlns="">
          <p:pic>
            <p:nvPicPr>
              <p:cNvPr id="6" name="Ink 5">
                <a:extLst>
                  <a:ext uri="{FF2B5EF4-FFF2-40B4-BE49-F238E27FC236}">
                    <a16:creationId xmlns:a16="http://schemas.microsoft.com/office/drawing/2014/main" id="{17CC8DC5-ECEF-984F-A3FF-F628E4953EA9}"/>
                  </a:ext>
                </a:extLst>
              </p:cNvPr>
              <p:cNvPicPr/>
              <p:nvPr/>
            </p:nvPicPr>
            <p:blipFill>
              <a:blip r:embed="rId4"/>
              <a:stretch>
                <a:fillRect/>
              </a:stretch>
            </p:blipFill>
            <p:spPr>
              <a:xfrm>
                <a:off x="2504880" y="1110293"/>
                <a:ext cx="9000" cy="9000"/>
              </a:xfrm>
              <a:prstGeom prst="rect">
                <a:avLst/>
              </a:prstGeom>
            </p:spPr>
          </p:pic>
        </mc:Fallback>
      </mc:AlternateContent>
      <p:grpSp>
        <p:nvGrpSpPr>
          <p:cNvPr id="13" name="Group 12">
            <a:extLst>
              <a:ext uri="{FF2B5EF4-FFF2-40B4-BE49-F238E27FC236}">
                <a16:creationId xmlns:a16="http://schemas.microsoft.com/office/drawing/2014/main" id="{0926E7B6-22B7-2F48-88E6-828F9E0B49B6}"/>
              </a:ext>
            </a:extLst>
          </p:cNvPr>
          <p:cNvGrpSpPr/>
          <p:nvPr/>
        </p:nvGrpSpPr>
        <p:grpSpPr>
          <a:xfrm>
            <a:off x="1845720" y="5536853"/>
            <a:ext cx="1495440" cy="441000"/>
            <a:chOff x="1845720" y="5536853"/>
            <a:chExt cx="1495440" cy="441000"/>
          </a:xfrm>
        </p:grpSpPr>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803C2317-CA6D-EE42-86E7-CF2C07544329}"/>
                    </a:ext>
                  </a:extLst>
                </p14:cNvPr>
                <p14:cNvContentPartPr/>
                <p14:nvPr/>
              </p14:nvContentPartPr>
              <p14:xfrm>
                <a:off x="1862640" y="5682293"/>
                <a:ext cx="1397160" cy="142920"/>
              </p14:xfrm>
            </p:contentPart>
          </mc:Choice>
          <mc:Fallback xmlns="">
            <p:pic>
              <p:nvPicPr>
                <p:cNvPr id="8" name="Ink 7">
                  <a:extLst>
                    <a:ext uri="{FF2B5EF4-FFF2-40B4-BE49-F238E27FC236}">
                      <a16:creationId xmlns:a16="http://schemas.microsoft.com/office/drawing/2014/main" id="{803C2317-CA6D-EE42-86E7-CF2C07544329}"/>
                    </a:ext>
                  </a:extLst>
                </p:cNvPr>
                <p:cNvPicPr/>
                <p:nvPr/>
              </p:nvPicPr>
              <p:blipFill>
                <a:blip r:embed="rId6"/>
                <a:stretch>
                  <a:fillRect/>
                </a:stretch>
              </p:blipFill>
              <p:spPr>
                <a:xfrm>
                  <a:off x="1855080" y="5674733"/>
                  <a:ext cx="141228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7694115B-F089-BF45-AA50-C8A85948B56C}"/>
                    </a:ext>
                  </a:extLst>
                </p14:cNvPr>
                <p14:cNvContentPartPr/>
                <p14:nvPr/>
              </p14:nvContentPartPr>
              <p14:xfrm>
                <a:off x="2963160" y="5536853"/>
                <a:ext cx="369360" cy="208440"/>
              </p14:xfrm>
            </p:contentPart>
          </mc:Choice>
          <mc:Fallback xmlns="">
            <p:pic>
              <p:nvPicPr>
                <p:cNvPr id="9" name="Ink 8">
                  <a:extLst>
                    <a:ext uri="{FF2B5EF4-FFF2-40B4-BE49-F238E27FC236}">
                      <a16:creationId xmlns:a16="http://schemas.microsoft.com/office/drawing/2014/main" id="{7694115B-F089-BF45-AA50-C8A85948B56C}"/>
                    </a:ext>
                  </a:extLst>
                </p:cNvPr>
                <p:cNvPicPr/>
                <p:nvPr/>
              </p:nvPicPr>
              <p:blipFill>
                <a:blip r:embed="rId8"/>
                <a:stretch>
                  <a:fillRect/>
                </a:stretch>
              </p:blipFill>
              <p:spPr>
                <a:xfrm>
                  <a:off x="2955600" y="5529653"/>
                  <a:ext cx="3844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04E8F43B-8FE3-6E4A-89B1-2FF356A40474}"/>
                    </a:ext>
                  </a:extLst>
                </p14:cNvPr>
                <p14:cNvContentPartPr/>
                <p14:nvPr/>
              </p14:nvContentPartPr>
              <p14:xfrm>
                <a:off x="2970000" y="5565293"/>
                <a:ext cx="371160" cy="412560"/>
              </p14:xfrm>
            </p:contentPart>
          </mc:Choice>
          <mc:Fallback xmlns="">
            <p:pic>
              <p:nvPicPr>
                <p:cNvPr id="10" name="Ink 9">
                  <a:extLst>
                    <a:ext uri="{FF2B5EF4-FFF2-40B4-BE49-F238E27FC236}">
                      <a16:creationId xmlns:a16="http://schemas.microsoft.com/office/drawing/2014/main" id="{04E8F43B-8FE3-6E4A-89B1-2FF356A40474}"/>
                    </a:ext>
                  </a:extLst>
                </p:cNvPr>
                <p:cNvPicPr/>
                <p:nvPr/>
              </p:nvPicPr>
              <p:blipFill>
                <a:blip r:embed="rId10"/>
                <a:stretch>
                  <a:fillRect/>
                </a:stretch>
              </p:blipFill>
              <p:spPr>
                <a:xfrm>
                  <a:off x="2962440" y="5557733"/>
                  <a:ext cx="38628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068407BD-21C5-DA48-849D-44770B7AC516}"/>
                    </a:ext>
                  </a:extLst>
                </p14:cNvPr>
                <p14:cNvContentPartPr/>
                <p14:nvPr/>
              </p14:nvContentPartPr>
              <p14:xfrm>
                <a:off x="1845720" y="5645213"/>
                <a:ext cx="1409760" cy="213840"/>
              </p14:xfrm>
            </p:contentPart>
          </mc:Choice>
          <mc:Fallback xmlns="">
            <p:pic>
              <p:nvPicPr>
                <p:cNvPr id="12" name="Ink 11">
                  <a:extLst>
                    <a:ext uri="{FF2B5EF4-FFF2-40B4-BE49-F238E27FC236}">
                      <a16:creationId xmlns:a16="http://schemas.microsoft.com/office/drawing/2014/main" id="{068407BD-21C5-DA48-849D-44770B7AC516}"/>
                    </a:ext>
                  </a:extLst>
                </p:cNvPr>
                <p:cNvPicPr/>
                <p:nvPr/>
              </p:nvPicPr>
              <p:blipFill>
                <a:blip r:embed="rId12"/>
                <a:stretch>
                  <a:fillRect/>
                </a:stretch>
              </p:blipFill>
              <p:spPr>
                <a:xfrm>
                  <a:off x="1838160" y="5637653"/>
                  <a:ext cx="1424880" cy="228960"/>
                </a:xfrm>
                <a:prstGeom prst="rect">
                  <a:avLst/>
                </a:prstGeom>
              </p:spPr>
            </p:pic>
          </mc:Fallback>
        </mc:AlternateContent>
      </p:grpSp>
    </p:spTree>
    <p:extLst>
      <p:ext uri="{BB962C8B-B14F-4D97-AF65-F5344CB8AC3E}">
        <p14:creationId xmlns:p14="http://schemas.microsoft.com/office/powerpoint/2010/main" val="5976077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BBA0-6E47-C64A-BB7D-BF5B41275895}"/>
              </a:ext>
            </a:extLst>
          </p:cNvPr>
          <p:cNvSpPr>
            <a:spLocks noGrp="1"/>
          </p:cNvSpPr>
          <p:nvPr>
            <p:ph type="title"/>
          </p:nvPr>
        </p:nvSpPr>
        <p:spPr/>
        <p:txBody>
          <a:bodyPr/>
          <a:lstStyle/>
          <a:p>
            <a:endParaRPr lang="en-US" dirty="0"/>
          </a:p>
        </p:txBody>
      </p:sp>
      <p:pic>
        <p:nvPicPr>
          <p:cNvPr id="7" name="Picture 6" descr="A screenshot of a cell phone&#10;&#10;Description automatically generated">
            <a:extLst>
              <a:ext uri="{FF2B5EF4-FFF2-40B4-BE49-F238E27FC236}">
                <a16:creationId xmlns:a16="http://schemas.microsoft.com/office/drawing/2014/main" id="{8CE1BAF3-C9CC-C04A-A619-B85BDE4B07F9}"/>
              </a:ext>
            </a:extLst>
          </p:cNvPr>
          <p:cNvPicPr>
            <a:picLocks noChangeAspect="1"/>
          </p:cNvPicPr>
          <p:nvPr/>
        </p:nvPicPr>
        <p:blipFill>
          <a:blip r:embed="rId2"/>
          <a:stretch>
            <a:fillRect/>
          </a:stretch>
        </p:blipFill>
        <p:spPr>
          <a:xfrm>
            <a:off x="8161715" y="1302544"/>
            <a:ext cx="3436246" cy="5397500"/>
          </a:xfrm>
          <a:prstGeom prst="rect">
            <a:avLst/>
          </a:prstGeom>
        </p:spPr>
      </p:pic>
      <p:sp>
        <p:nvSpPr>
          <p:cNvPr id="9" name="Content Placeholder 8">
            <a:extLst>
              <a:ext uri="{FF2B5EF4-FFF2-40B4-BE49-F238E27FC236}">
                <a16:creationId xmlns:a16="http://schemas.microsoft.com/office/drawing/2014/main" id="{7DF2CEFD-F00A-3345-8151-78E2E24A4A81}"/>
              </a:ext>
            </a:extLst>
          </p:cNvPr>
          <p:cNvSpPr>
            <a:spLocks noGrp="1"/>
          </p:cNvSpPr>
          <p:nvPr>
            <p:ph idx="1"/>
          </p:nvPr>
        </p:nvSpPr>
        <p:spPr/>
        <p:txBody>
          <a:bodyPr/>
          <a:lstStyle/>
          <a:p>
            <a:r>
              <a:rPr lang="en-US" dirty="0"/>
              <a:t>From within the project, use the side menu </a:t>
            </a:r>
          </a:p>
          <a:p>
            <a:pPr marL="0" indent="0">
              <a:buNone/>
            </a:pPr>
            <a:r>
              <a:rPr lang="en-US" dirty="0"/>
              <a:t>(three horizontal lines) to navigate to the </a:t>
            </a:r>
          </a:p>
          <a:p>
            <a:pPr marL="0" indent="0">
              <a:buNone/>
            </a:pPr>
            <a:r>
              <a:rPr lang="en-US" dirty="0"/>
              <a:t>Kubernetes Engine</a:t>
            </a:r>
          </a:p>
        </p:txBody>
      </p:sp>
      <p:grpSp>
        <p:nvGrpSpPr>
          <p:cNvPr id="14" name="Group 13">
            <a:extLst>
              <a:ext uri="{FF2B5EF4-FFF2-40B4-BE49-F238E27FC236}">
                <a16:creationId xmlns:a16="http://schemas.microsoft.com/office/drawing/2014/main" id="{2CFE67D6-CD4C-0041-98D7-1940FBB2148E}"/>
              </a:ext>
            </a:extLst>
          </p:cNvPr>
          <p:cNvGrpSpPr/>
          <p:nvPr/>
        </p:nvGrpSpPr>
        <p:grpSpPr>
          <a:xfrm>
            <a:off x="6502320" y="4199453"/>
            <a:ext cx="1960920" cy="428040"/>
            <a:chOff x="6502320" y="4199453"/>
            <a:chExt cx="1960920" cy="428040"/>
          </a:xfrm>
        </p:grpSpPr>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963DDC99-FF70-8A42-9C86-A75697553399}"/>
                    </a:ext>
                  </a:extLst>
                </p14:cNvPr>
                <p14:cNvContentPartPr/>
                <p14:nvPr/>
              </p14:nvContentPartPr>
              <p14:xfrm>
                <a:off x="6502320" y="4343453"/>
                <a:ext cx="1818360" cy="123120"/>
              </p14:xfrm>
            </p:contentPart>
          </mc:Choice>
          <mc:Fallback xmlns="">
            <p:pic>
              <p:nvPicPr>
                <p:cNvPr id="10" name="Ink 9">
                  <a:extLst>
                    <a:ext uri="{FF2B5EF4-FFF2-40B4-BE49-F238E27FC236}">
                      <a16:creationId xmlns:a16="http://schemas.microsoft.com/office/drawing/2014/main" id="{963DDC99-FF70-8A42-9C86-A75697553399}"/>
                    </a:ext>
                  </a:extLst>
                </p:cNvPr>
                <p:cNvPicPr/>
                <p:nvPr/>
              </p:nvPicPr>
              <p:blipFill>
                <a:blip r:embed="rId4"/>
                <a:stretch>
                  <a:fillRect/>
                </a:stretch>
              </p:blipFill>
              <p:spPr>
                <a:xfrm>
                  <a:off x="6494760" y="4335893"/>
                  <a:ext cx="183312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FF9358FC-F577-3444-9B39-B4B49415C274}"/>
                    </a:ext>
                  </a:extLst>
                </p14:cNvPr>
                <p14:cNvContentPartPr/>
                <p14:nvPr/>
              </p14:nvContentPartPr>
              <p14:xfrm>
                <a:off x="7941600" y="4199453"/>
                <a:ext cx="483120" cy="363960"/>
              </p14:xfrm>
            </p:contentPart>
          </mc:Choice>
          <mc:Fallback xmlns="">
            <p:pic>
              <p:nvPicPr>
                <p:cNvPr id="11" name="Ink 10">
                  <a:extLst>
                    <a:ext uri="{FF2B5EF4-FFF2-40B4-BE49-F238E27FC236}">
                      <a16:creationId xmlns:a16="http://schemas.microsoft.com/office/drawing/2014/main" id="{FF9358FC-F577-3444-9B39-B4B49415C274}"/>
                    </a:ext>
                  </a:extLst>
                </p:cNvPr>
                <p:cNvPicPr/>
                <p:nvPr/>
              </p:nvPicPr>
              <p:blipFill>
                <a:blip r:embed="rId6"/>
                <a:stretch>
                  <a:fillRect/>
                </a:stretch>
              </p:blipFill>
              <p:spPr>
                <a:xfrm>
                  <a:off x="7934040" y="4191893"/>
                  <a:ext cx="49824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FA7D4363-2537-6C4B-B259-36FFA0BC88EA}"/>
                    </a:ext>
                  </a:extLst>
                </p14:cNvPr>
                <p14:cNvContentPartPr/>
                <p14:nvPr/>
              </p14:nvContentPartPr>
              <p14:xfrm>
                <a:off x="7992360" y="4267133"/>
                <a:ext cx="470880" cy="296280"/>
              </p14:xfrm>
            </p:contentPart>
          </mc:Choice>
          <mc:Fallback xmlns="">
            <p:pic>
              <p:nvPicPr>
                <p:cNvPr id="12" name="Ink 11">
                  <a:extLst>
                    <a:ext uri="{FF2B5EF4-FFF2-40B4-BE49-F238E27FC236}">
                      <a16:creationId xmlns:a16="http://schemas.microsoft.com/office/drawing/2014/main" id="{FA7D4363-2537-6C4B-B259-36FFA0BC88EA}"/>
                    </a:ext>
                  </a:extLst>
                </p:cNvPr>
                <p:cNvPicPr/>
                <p:nvPr/>
              </p:nvPicPr>
              <p:blipFill>
                <a:blip r:embed="rId8"/>
                <a:stretch>
                  <a:fillRect/>
                </a:stretch>
              </p:blipFill>
              <p:spPr>
                <a:xfrm>
                  <a:off x="7984800" y="4259573"/>
                  <a:ext cx="48600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7E77BFD8-7D13-9449-BFDF-B7CC284B50F2}"/>
                    </a:ext>
                  </a:extLst>
                </p14:cNvPr>
                <p14:cNvContentPartPr/>
                <p14:nvPr/>
              </p14:nvContentPartPr>
              <p14:xfrm>
                <a:off x="8178840" y="4317893"/>
                <a:ext cx="244080" cy="309600"/>
              </p14:xfrm>
            </p:contentPart>
          </mc:Choice>
          <mc:Fallback xmlns="">
            <p:pic>
              <p:nvPicPr>
                <p:cNvPr id="13" name="Ink 12">
                  <a:extLst>
                    <a:ext uri="{FF2B5EF4-FFF2-40B4-BE49-F238E27FC236}">
                      <a16:creationId xmlns:a16="http://schemas.microsoft.com/office/drawing/2014/main" id="{7E77BFD8-7D13-9449-BFDF-B7CC284B50F2}"/>
                    </a:ext>
                  </a:extLst>
                </p:cNvPr>
                <p:cNvPicPr/>
                <p:nvPr/>
              </p:nvPicPr>
              <p:blipFill>
                <a:blip r:embed="rId10"/>
                <a:stretch>
                  <a:fillRect/>
                </a:stretch>
              </p:blipFill>
              <p:spPr>
                <a:xfrm>
                  <a:off x="8171280" y="4310333"/>
                  <a:ext cx="259200" cy="32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AA5E11DE-3D3D-B440-B00D-4B36D89D1524}"/>
                  </a:ext>
                </a:extLst>
              </p14:cNvPr>
              <p14:cNvContentPartPr/>
              <p14:nvPr/>
            </p14:nvContentPartPr>
            <p14:xfrm>
              <a:off x="8017920" y="1241693"/>
              <a:ext cx="816120" cy="714960"/>
            </p14:xfrm>
          </p:contentPart>
        </mc:Choice>
        <mc:Fallback xmlns="">
          <p:pic>
            <p:nvPicPr>
              <p:cNvPr id="15" name="Ink 14">
                <a:extLst>
                  <a:ext uri="{FF2B5EF4-FFF2-40B4-BE49-F238E27FC236}">
                    <a16:creationId xmlns:a16="http://schemas.microsoft.com/office/drawing/2014/main" id="{AA5E11DE-3D3D-B440-B00D-4B36D89D1524}"/>
                  </a:ext>
                </a:extLst>
              </p:cNvPr>
              <p:cNvPicPr/>
              <p:nvPr/>
            </p:nvPicPr>
            <p:blipFill>
              <a:blip r:embed="rId12"/>
              <a:stretch>
                <a:fillRect/>
              </a:stretch>
            </p:blipFill>
            <p:spPr>
              <a:xfrm>
                <a:off x="8010360" y="1234133"/>
                <a:ext cx="831240" cy="729720"/>
              </a:xfrm>
              <a:prstGeom prst="rect">
                <a:avLst/>
              </a:prstGeom>
            </p:spPr>
          </p:pic>
        </mc:Fallback>
      </mc:AlternateContent>
    </p:spTree>
    <p:extLst>
      <p:ext uri="{BB962C8B-B14F-4D97-AF65-F5344CB8AC3E}">
        <p14:creationId xmlns:p14="http://schemas.microsoft.com/office/powerpoint/2010/main" val="16438415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1274F-8EE6-344B-87B6-95421E1CB00D}"/>
              </a:ext>
            </a:extLst>
          </p:cNvPr>
          <p:cNvSpPr>
            <a:spLocks noGrp="1"/>
          </p:cNvSpPr>
          <p:nvPr>
            <p:ph type="title"/>
          </p:nvPr>
        </p:nvSpPr>
        <p:spPr/>
        <p:txBody>
          <a:bodyPr>
            <a:normAutofit fontScale="90000"/>
          </a:bodyPr>
          <a:lstStyle/>
          <a:p>
            <a:r>
              <a:rPr lang="en-US" dirty="0"/>
              <a:t>Create a Cluster (you may need to wait a couple of minutes for the Kubernetes Engine API to be enabled)</a:t>
            </a:r>
          </a:p>
        </p:txBody>
      </p:sp>
      <p:pic>
        <p:nvPicPr>
          <p:cNvPr id="5" name="Content Placeholder 4" descr="A screenshot of a cell phone&#10;&#10;Description automatically generated">
            <a:extLst>
              <a:ext uri="{FF2B5EF4-FFF2-40B4-BE49-F238E27FC236}">
                <a16:creationId xmlns:a16="http://schemas.microsoft.com/office/drawing/2014/main" id="{D3F917E1-C9FA-564B-916C-ED1FD172C9D9}"/>
              </a:ext>
            </a:extLst>
          </p:cNvPr>
          <p:cNvPicPr>
            <a:picLocks noGrp="1" noChangeAspect="1"/>
          </p:cNvPicPr>
          <p:nvPr>
            <p:ph idx="1"/>
          </p:nvPr>
        </p:nvPicPr>
        <p:blipFill>
          <a:blip r:embed="rId2"/>
          <a:stretch>
            <a:fillRect/>
          </a:stretch>
        </p:blipFill>
        <p:spPr>
          <a:xfrm>
            <a:off x="838200" y="1963963"/>
            <a:ext cx="10515600" cy="4074662"/>
          </a:xfrm>
        </p:spPr>
      </p:pic>
      <p:grpSp>
        <p:nvGrpSpPr>
          <p:cNvPr id="8" name="Group 7">
            <a:extLst>
              <a:ext uri="{FF2B5EF4-FFF2-40B4-BE49-F238E27FC236}">
                <a16:creationId xmlns:a16="http://schemas.microsoft.com/office/drawing/2014/main" id="{8E6EFB63-B8E7-524F-916D-DB93D9708B84}"/>
              </a:ext>
            </a:extLst>
          </p:cNvPr>
          <p:cNvGrpSpPr/>
          <p:nvPr/>
        </p:nvGrpSpPr>
        <p:grpSpPr>
          <a:xfrm>
            <a:off x="4491360" y="5050493"/>
            <a:ext cx="2722680" cy="326880"/>
            <a:chOff x="4491360" y="5050493"/>
            <a:chExt cx="2722680" cy="32688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86E9E7C6-E4FA-C749-ADF8-6D80FAEC32C2}"/>
                    </a:ext>
                  </a:extLst>
                </p14:cNvPr>
                <p14:cNvContentPartPr/>
                <p14:nvPr/>
              </p14:nvContentPartPr>
              <p14:xfrm>
                <a:off x="4491360" y="5121773"/>
                <a:ext cx="2688480" cy="131760"/>
              </p14:xfrm>
            </p:contentPart>
          </mc:Choice>
          <mc:Fallback xmlns="">
            <p:pic>
              <p:nvPicPr>
                <p:cNvPr id="6" name="Ink 5">
                  <a:extLst>
                    <a:ext uri="{FF2B5EF4-FFF2-40B4-BE49-F238E27FC236}">
                      <a16:creationId xmlns:a16="http://schemas.microsoft.com/office/drawing/2014/main" id="{86E9E7C6-E4FA-C749-ADF8-6D80FAEC32C2}"/>
                    </a:ext>
                  </a:extLst>
                </p:cNvPr>
                <p:cNvPicPr/>
                <p:nvPr/>
              </p:nvPicPr>
              <p:blipFill>
                <a:blip r:embed="rId4"/>
                <a:stretch>
                  <a:fillRect/>
                </a:stretch>
              </p:blipFill>
              <p:spPr>
                <a:xfrm>
                  <a:off x="4483800" y="5114213"/>
                  <a:ext cx="270324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809A1276-C4F7-E845-A12D-4B77EDEE78BD}"/>
                    </a:ext>
                  </a:extLst>
                </p14:cNvPr>
                <p14:cNvContentPartPr/>
                <p14:nvPr/>
              </p14:nvContentPartPr>
              <p14:xfrm>
                <a:off x="6739200" y="5050493"/>
                <a:ext cx="474840" cy="326880"/>
              </p14:xfrm>
            </p:contentPart>
          </mc:Choice>
          <mc:Fallback xmlns="">
            <p:pic>
              <p:nvPicPr>
                <p:cNvPr id="7" name="Ink 6">
                  <a:extLst>
                    <a:ext uri="{FF2B5EF4-FFF2-40B4-BE49-F238E27FC236}">
                      <a16:creationId xmlns:a16="http://schemas.microsoft.com/office/drawing/2014/main" id="{809A1276-C4F7-E845-A12D-4B77EDEE78BD}"/>
                    </a:ext>
                  </a:extLst>
                </p:cNvPr>
                <p:cNvPicPr/>
                <p:nvPr/>
              </p:nvPicPr>
              <p:blipFill>
                <a:blip r:embed="rId6"/>
                <a:stretch>
                  <a:fillRect/>
                </a:stretch>
              </p:blipFill>
              <p:spPr>
                <a:xfrm>
                  <a:off x="6731640" y="5042933"/>
                  <a:ext cx="489600" cy="342000"/>
                </a:xfrm>
                <a:prstGeom prst="rect">
                  <a:avLst/>
                </a:prstGeom>
              </p:spPr>
            </p:pic>
          </mc:Fallback>
        </mc:AlternateContent>
      </p:grpSp>
    </p:spTree>
    <p:extLst>
      <p:ext uri="{BB962C8B-B14F-4D97-AF65-F5344CB8AC3E}">
        <p14:creationId xmlns:p14="http://schemas.microsoft.com/office/powerpoint/2010/main" val="3557939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EADF2-CEF8-D94E-A09C-B41F4629AFCB}"/>
              </a:ext>
            </a:extLst>
          </p:cNvPr>
          <p:cNvSpPr>
            <a:spLocks noGrp="1"/>
          </p:cNvSpPr>
          <p:nvPr>
            <p:ph type="title"/>
          </p:nvPr>
        </p:nvSpPr>
        <p:spPr/>
        <p:txBody>
          <a:bodyPr/>
          <a:lstStyle/>
          <a:p>
            <a:r>
              <a:rPr lang="en-US" dirty="0"/>
              <a:t>Kubernetes Client</a:t>
            </a:r>
          </a:p>
        </p:txBody>
      </p:sp>
      <p:sp>
        <p:nvSpPr>
          <p:cNvPr id="3" name="Content Placeholder 2">
            <a:extLst>
              <a:ext uri="{FF2B5EF4-FFF2-40B4-BE49-F238E27FC236}">
                <a16:creationId xmlns:a16="http://schemas.microsoft.com/office/drawing/2014/main" id="{8974288E-606E-AD48-8D2C-D56E97E765D9}"/>
              </a:ext>
            </a:extLst>
          </p:cNvPr>
          <p:cNvSpPr>
            <a:spLocks noGrp="1"/>
          </p:cNvSpPr>
          <p:nvPr>
            <p:ph idx="1"/>
          </p:nvPr>
        </p:nvSpPr>
        <p:spPr/>
        <p:txBody>
          <a:bodyPr/>
          <a:lstStyle/>
          <a:p>
            <a:r>
              <a:rPr lang="en-US" dirty="0"/>
              <a:t>There is a Kubernetes client for python:</a:t>
            </a:r>
          </a:p>
          <a:p>
            <a:pPr marL="0" indent="0">
              <a:buNone/>
            </a:pPr>
            <a:r>
              <a:rPr lang="en-US" dirty="0">
                <a:hlinkClick r:id="rId2"/>
              </a:rPr>
              <a:t>https://github.com/kubernetes-client/python</a:t>
            </a:r>
            <a:endParaRPr lang="en-US" dirty="0"/>
          </a:p>
          <a:p>
            <a:pPr marL="0" indent="0">
              <a:buNone/>
            </a:pPr>
            <a:r>
              <a:rPr lang="en-US" dirty="0"/>
              <a:t>This library essentially does anything that can be done using </a:t>
            </a:r>
            <a:r>
              <a:rPr lang="en-US" dirty="0" err="1"/>
              <a:t>kubectl</a:t>
            </a:r>
            <a:r>
              <a:rPr lang="en-US" dirty="0"/>
              <a:t> in python code. It accesses the Kubernetes </a:t>
            </a:r>
            <a:r>
              <a:rPr lang="en-US" dirty="0" err="1"/>
              <a:t>api</a:t>
            </a:r>
            <a:r>
              <a:rPr lang="en-US" dirty="0"/>
              <a:t> directly. </a:t>
            </a:r>
          </a:p>
          <a:p>
            <a:pPr marL="0" indent="0">
              <a:buNone/>
            </a:pPr>
            <a:r>
              <a:rPr lang="en-US" dirty="0"/>
              <a:t>See this Kubernetes python client demo:</a:t>
            </a:r>
          </a:p>
          <a:p>
            <a:pPr marL="0" indent="0">
              <a:buNone/>
            </a:pPr>
            <a:r>
              <a:rPr lang="en-US" dirty="0">
                <a:hlinkClick r:id="rId3"/>
              </a:rPr>
              <a:t>https://www.youtube.com/watch?v=84Vbzmq3iWs&amp;t=4s</a:t>
            </a:r>
            <a:endParaRPr lang="en-US" dirty="0"/>
          </a:p>
        </p:txBody>
      </p:sp>
    </p:spTree>
    <p:extLst>
      <p:ext uri="{BB962C8B-B14F-4D97-AF65-F5344CB8AC3E}">
        <p14:creationId xmlns:p14="http://schemas.microsoft.com/office/powerpoint/2010/main" val="35460214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DAF51-E0FA-5E42-9131-4977A846B77D}"/>
              </a:ext>
            </a:extLst>
          </p:cNvPr>
          <p:cNvSpPr>
            <a:spLocks noGrp="1"/>
          </p:cNvSpPr>
          <p:nvPr>
            <p:ph type="title"/>
          </p:nvPr>
        </p:nvSpPr>
        <p:spPr/>
        <p:txBody>
          <a:bodyPr/>
          <a:lstStyle/>
          <a:p>
            <a:r>
              <a:rPr lang="en-US" dirty="0"/>
              <a:t>Navigate to the Node-pool settings to set amount of nodes</a:t>
            </a:r>
          </a:p>
        </p:txBody>
      </p:sp>
      <p:pic>
        <p:nvPicPr>
          <p:cNvPr id="5" name="Content Placeholder 4" descr="A screenshot of a cell phone&#10;&#10;Description automatically generated">
            <a:extLst>
              <a:ext uri="{FF2B5EF4-FFF2-40B4-BE49-F238E27FC236}">
                <a16:creationId xmlns:a16="http://schemas.microsoft.com/office/drawing/2014/main" id="{1D7085E1-EF3E-C84D-B2C3-7BEA6F1A5FAE}"/>
              </a:ext>
            </a:extLst>
          </p:cNvPr>
          <p:cNvPicPr>
            <a:picLocks noGrp="1" noChangeAspect="1"/>
          </p:cNvPicPr>
          <p:nvPr>
            <p:ph idx="1"/>
          </p:nvPr>
        </p:nvPicPr>
        <p:blipFill>
          <a:blip r:embed="rId2"/>
          <a:stretch>
            <a:fillRect/>
          </a:stretch>
        </p:blipFill>
        <p:spPr>
          <a:xfrm>
            <a:off x="2885134" y="1825625"/>
            <a:ext cx="6421732" cy="4351338"/>
          </a:xfr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33510E5F-57A2-5A4A-81D3-D8AB0DF18E05}"/>
                  </a:ext>
                </a:extLst>
              </p14:cNvPr>
              <p14:cNvContentPartPr/>
              <p14:nvPr/>
            </p14:nvContentPartPr>
            <p14:xfrm>
              <a:off x="3579120" y="979253"/>
              <a:ext cx="360" cy="360"/>
            </p14:xfrm>
          </p:contentPart>
        </mc:Choice>
        <mc:Fallback xmlns="">
          <p:pic>
            <p:nvPicPr>
              <p:cNvPr id="6" name="Ink 5">
                <a:extLst>
                  <a:ext uri="{FF2B5EF4-FFF2-40B4-BE49-F238E27FC236}">
                    <a16:creationId xmlns:a16="http://schemas.microsoft.com/office/drawing/2014/main" id="{33510E5F-57A2-5A4A-81D3-D8AB0DF18E05}"/>
                  </a:ext>
                </a:extLst>
              </p:cNvPr>
              <p:cNvPicPr/>
              <p:nvPr/>
            </p:nvPicPr>
            <p:blipFill>
              <a:blip r:embed="rId4"/>
              <a:stretch>
                <a:fillRect/>
              </a:stretch>
            </p:blipFill>
            <p:spPr>
              <a:xfrm>
                <a:off x="3574800" y="974933"/>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C9EF648C-2298-A94E-8858-7B75E8AA066F}"/>
                  </a:ext>
                </a:extLst>
              </p14:cNvPr>
              <p14:cNvContentPartPr/>
              <p14:nvPr/>
            </p14:nvContentPartPr>
            <p14:xfrm>
              <a:off x="3038760" y="1013453"/>
              <a:ext cx="360" cy="360"/>
            </p14:xfrm>
          </p:contentPart>
        </mc:Choice>
        <mc:Fallback xmlns="">
          <p:pic>
            <p:nvPicPr>
              <p:cNvPr id="7" name="Ink 6">
                <a:extLst>
                  <a:ext uri="{FF2B5EF4-FFF2-40B4-BE49-F238E27FC236}">
                    <a16:creationId xmlns:a16="http://schemas.microsoft.com/office/drawing/2014/main" id="{C9EF648C-2298-A94E-8858-7B75E8AA066F}"/>
                  </a:ext>
                </a:extLst>
              </p:cNvPr>
              <p:cNvPicPr/>
              <p:nvPr/>
            </p:nvPicPr>
            <p:blipFill>
              <a:blip r:embed="rId4"/>
              <a:stretch>
                <a:fillRect/>
              </a:stretch>
            </p:blipFill>
            <p:spPr>
              <a:xfrm>
                <a:off x="3034440" y="1009133"/>
                <a:ext cx="9000" cy="9000"/>
              </a:xfrm>
              <a:prstGeom prst="rect">
                <a:avLst/>
              </a:prstGeom>
            </p:spPr>
          </p:pic>
        </mc:Fallback>
      </mc:AlternateContent>
      <p:grpSp>
        <p:nvGrpSpPr>
          <p:cNvPr id="10" name="Group 9">
            <a:extLst>
              <a:ext uri="{FF2B5EF4-FFF2-40B4-BE49-F238E27FC236}">
                <a16:creationId xmlns:a16="http://schemas.microsoft.com/office/drawing/2014/main" id="{2ADE9D4D-C354-0C47-A144-EFD049BBA5A0}"/>
              </a:ext>
            </a:extLst>
          </p:cNvPr>
          <p:cNvGrpSpPr/>
          <p:nvPr/>
        </p:nvGrpSpPr>
        <p:grpSpPr>
          <a:xfrm>
            <a:off x="1218960" y="2823173"/>
            <a:ext cx="1882800" cy="275760"/>
            <a:chOff x="1218960" y="2823173"/>
            <a:chExt cx="1882800" cy="275760"/>
          </a:xfrm>
        </p:grpSpPr>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5D0AFBA1-DF55-4C4F-BDA5-A64B10E81D06}"/>
                    </a:ext>
                  </a:extLst>
                </p14:cNvPr>
                <p14:cNvContentPartPr/>
                <p14:nvPr/>
              </p14:nvContentPartPr>
              <p14:xfrm>
                <a:off x="1218960" y="2930093"/>
                <a:ext cx="1776960" cy="168840"/>
              </p14:xfrm>
            </p:contentPart>
          </mc:Choice>
          <mc:Fallback xmlns="">
            <p:pic>
              <p:nvPicPr>
                <p:cNvPr id="8" name="Ink 7">
                  <a:extLst>
                    <a:ext uri="{FF2B5EF4-FFF2-40B4-BE49-F238E27FC236}">
                      <a16:creationId xmlns:a16="http://schemas.microsoft.com/office/drawing/2014/main" id="{5D0AFBA1-DF55-4C4F-BDA5-A64B10E81D06}"/>
                    </a:ext>
                  </a:extLst>
                </p:cNvPr>
                <p:cNvPicPr/>
                <p:nvPr/>
              </p:nvPicPr>
              <p:blipFill>
                <a:blip r:embed="rId7"/>
                <a:stretch>
                  <a:fillRect/>
                </a:stretch>
              </p:blipFill>
              <p:spPr>
                <a:xfrm>
                  <a:off x="1211400" y="2922533"/>
                  <a:ext cx="17920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77E720C6-DA9C-1C40-A86C-922A5A88D8AF}"/>
                    </a:ext>
                  </a:extLst>
                </p14:cNvPr>
                <p14:cNvContentPartPr/>
                <p14:nvPr/>
              </p14:nvContentPartPr>
              <p14:xfrm>
                <a:off x="2760120" y="2823173"/>
                <a:ext cx="341640" cy="257040"/>
              </p14:xfrm>
            </p:contentPart>
          </mc:Choice>
          <mc:Fallback xmlns="">
            <p:pic>
              <p:nvPicPr>
                <p:cNvPr id="9" name="Ink 8">
                  <a:extLst>
                    <a:ext uri="{FF2B5EF4-FFF2-40B4-BE49-F238E27FC236}">
                      <a16:creationId xmlns:a16="http://schemas.microsoft.com/office/drawing/2014/main" id="{77E720C6-DA9C-1C40-A86C-922A5A88D8AF}"/>
                    </a:ext>
                  </a:extLst>
                </p:cNvPr>
                <p:cNvPicPr/>
                <p:nvPr/>
              </p:nvPicPr>
              <p:blipFill>
                <a:blip r:embed="rId9"/>
                <a:stretch>
                  <a:fillRect/>
                </a:stretch>
              </p:blipFill>
              <p:spPr>
                <a:xfrm>
                  <a:off x="2752560" y="2815613"/>
                  <a:ext cx="356400" cy="272160"/>
                </a:xfrm>
                <a:prstGeom prst="rect">
                  <a:avLst/>
                </a:prstGeom>
              </p:spPr>
            </p:pic>
          </mc:Fallback>
        </mc:AlternateContent>
      </p:grpSp>
    </p:spTree>
    <p:extLst>
      <p:ext uri="{BB962C8B-B14F-4D97-AF65-F5344CB8AC3E}">
        <p14:creationId xmlns:p14="http://schemas.microsoft.com/office/powerpoint/2010/main" val="40000879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D12DD-B2B1-B747-9DF7-832DDF9D4C4B}"/>
              </a:ext>
            </a:extLst>
          </p:cNvPr>
          <p:cNvSpPr>
            <a:spLocks noGrp="1"/>
          </p:cNvSpPr>
          <p:nvPr>
            <p:ph type="title"/>
          </p:nvPr>
        </p:nvSpPr>
        <p:spPr/>
        <p:txBody>
          <a:bodyPr/>
          <a:lstStyle/>
          <a:p>
            <a:r>
              <a:rPr lang="en-US" dirty="0"/>
              <a:t>Nodes - Basic Explanation</a:t>
            </a:r>
          </a:p>
        </p:txBody>
      </p:sp>
      <p:sp>
        <p:nvSpPr>
          <p:cNvPr id="3" name="Content Placeholder 2">
            <a:extLst>
              <a:ext uri="{FF2B5EF4-FFF2-40B4-BE49-F238E27FC236}">
                <a16:creationId xmlns:a16="http://schemas.microsoft.com/office/drawing/2014/main" id="{440EC3BB-3F08-0941-9B99-695B6F50D431}"/>
              </a:ext>
            </a:extLst>
          </p:cNvPr>
          <p:cNvSpPr>
            <a:spLocks noGrp="1"/>
          </p:cNvSpPr>
          <p:nvPr>
            <p:ph idx="1"/>
          </p:nvPr>
        </p:nvSpPr>
        <p:spPr/>
        <p:txBody>
          <a:bodyPr/>
          <a:lstStyle/>
          <a:p>
            <a:r>
              <a:rPr lang="en-US" dirty="0"/>
              <a:t>In </a:t>
            </a:r>
            <a:r>
              <a:rPr lang="en-US" dirty="0" err="1"/>
              <a:t>Kuberenetes</a:t>
            </a:r>
            <a:r>
              <a:rPr lang="en-US" dirty="0"/>
              <a:t>, Docker containers are deployed to Pods. Pods are deployed to nodes. Nodes are deployed in a cluster.  Each node has a certain resource limit which limits the amount of pods that it can house.</a:t>
            </a:r>
          </a:p>
        </p:txBody>
      </p:sp>
    </p:spTree>
    <p:extLst>
      <p:ext uri="{BB962C8B-B14F-4D97-AF65-F5344CB8AC3E}">
        <p14:creationId xmlns:p14="http://schemas.microsoft.com/office/powerpoint/2010/main" val="20084389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55205-E704-324D-ACA4-2C4C61FD15E8}"/>
              </a:ext>
            </a:extLst>
          </p:cNvPr>
          <p:cNvSpPr>
            <a:spLocks noGrp="1"/>
          </p:cNvSpPr>
          <p:nvPr>
            <p:ph type="title"/>
          </p:nvPr>
        </p:nvSpPr>
        <p:spPr/>
        <p:txBody>
          <a:bodyPr>
            <a:normAutofit fontScale="90000"/>
          </a:bodyPr>
          <a:lstStyle/>
          <a:p>
            <a:r>
              <a:rPr lang="en-US" dirty="0"/>
              <a:t>Change number of nodes from 3 to 8 (this is maximum number of nodes allowed without changing the quotas) and click “CREATE”</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BBD452CC-19E8-CC40-9B11-98A6ABE15B12}"/>
                  </a:ext>
                </a:extLst>
              </p14:cNvPr>
              <p14:cNvContentPartPr/>
              <p14:nvPr/>
            </p14:nvContentPartPr>
            <p14:xfrm>
              <a:off x="2696400" y="1351853"/>
              <a:ext cx="360" cy="360"/>
            </p14:xfrm>
          </p:contentPart>
        </mc:Choice>
        <mc:Fallback xmlns="">
          <p:pic>
            <p:nvPicPr>
              <p:cNvPr id="6" name="Ink 5">
                <a:extLst>
                  <a:ext uri="{FF2B5EF4-FFF2-40B4-BE49-F238E27FC236}">
                    <a16:creationId xmlns:a16="http://schemas.microsoft.com/office/drawing/2014/main" id="{BBD452CC-19E8-CC40-9B11-98A6ABE15B12}"/>
                  </a:ext>
                </a:extLst>
              </p:cNvPr>
              <p:cNvPicPr/>
              <p:nvPr/>
            </p:nvPicPr>
            <p:blipFill>
              <a:blip r:embed="rId3"/>
              <a:stretch>
                <a:fillRect/>
              </a:stretch>
            </p:blipFill>
            <p:spPr>
              <a:xfrm>
                <a:off x="2692080" y="1347533"/>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49671240-555F-C94E-9685-222854881A3B}"/>
                  </a:ext>
                </a:extLst>
              </p14:cNvPr>
              <p14:cNvContentPartPr/>
              <p14:nvPr/>
            </p14:nvContentPartPr>
            <p14:xfrm>
              <a:off x="8466480" y="-76987"/>
              <a:ext cx="360" cy="360"/>
            </p14:xfrm>
          </p:contentPart>
        </mc:Choice>
        <mc:Fallback xmlns="">
          <p:pic>
            <p:nvPicPr>
              <p:cNvPr id="12" name="Ink 11">
                <a:extLst>
                  <a:ext uri="{FF2B5EF4-FFF2-40B4-BE49-F238E27FC236}">
                    <a16:creationId xmlns:a16="http://schemas.microsoft.com/office/drawing/2014/main" id="{49671240-555F-C94E-9685-222854881A3B}"/>
                  </a:ext>
                </a:extLst>
              </p:cNvPr>
              <p:cNvPicPr/>
              <p:nvPr/>
            </p:nvPicPr>
            <p:blipFill>
              <a:blip r:embed="rId3"/>
              <a:stretch>
                <a:fillRect/>
              </a:stretch>
            </p:blipFill>
            <p:spPr>
              <a:xfrm>
                <a:off x="8462160" y="-81307"/>
                <a:ext cx="9000" cy="9000"/>
              </a:xfrm>
              <a:prstGeom prst="rect">
                <a:avLst/>
              </a:prstGeom>
            </p:spPr>
          </p:pic>
        </mc:Fallback>
      </mc:AlternateContent>
      <p:pic>
        <p:nvPicPr>
          <p:cNvPr id="16" name="Content Placeholder 15" descr="A screenshot of a cell phone&#10;&#10;Description automatically generated">
            <a:extLst>
              <a:ext uri="{FF2B5EF4-FFF2-40B4-BE49-F238E27FC236}">
                <a16:creationId xmlns:a16="http://schemas.microsoft.com/office/drawing/2014/main" id="{479036D1-3677-6441-ACC5-C1DC715D064A}"/>
              </a:ext>
            </a:extLst>
          </p:cNvPr>
          <p:cNvPicPr>
            <a:picLocks noGrp="1" noChangeAspect="1"/>
          </p:cNvPicPr>
          <p:nvPr>
            <p:ph idx="1"/>
          </p:nvPr>
        </p:nvPicPr>
        <p:blipFill>
          <a:blip r:embed="rId5"/>
          <a:stretch>
            <a:fillRect/>
          </a:stretch>
        </p:blipFill>
        <p:spPr>
          <a:xfrm>
            <a:off x="3006480" y="2132440"/>
            <a:ext cx="6179040" cy="4351338"/>
          </a:xfrm>
        </p:spPr>
      </p:pic>
      <p:grpSp>
        <p:nvGrpSpPr>
          <p:cNvPr id="19" name="Group 18">
            <a:extLst>
              <a:ext uri="{FF2B5EF4-FFF2-40B4-BE49-F238E27FC236}">
                <a16:creationId xmlns:a16="http://schemas.microsoft.com/office/drawing/2014/main" id="{508DCC94-240A-704A-9DC6-A5C5679A1E0D}"/>
              </a:ext>
            </a:extLst>
          </p:cNvPr>
          <p:cNvGrpSpPr/>
          <p:nvPr/>
        </p:nvGrpSpPr>
        <p:grpSpPr>
          <a:xfrm>
            <a:off x="4334760" y="4673213"/>
            <a:ext cx="1118160" cy="356040"/>
            <a:chOff x="4334760" y="4673213"/>
            <a:chExt cx="1118160" cy="356040"/>
          </a:xfrm>
        </p:grpSpPr>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E1CE6354-82C1-E349-837F-84C65A642642}"/>
                    </a:ext>
                  </a:extLst>
                </p14:cNvPr>
                <p14:cNvContentPartPr/>
                <p14:nvPr/>
              </p14:nvContentPartPr>
              <p14:xfrm>
                <a:off x="4334760" y="4809653"/>
                <a:ext cx="1008360" cy="168840"/>
              </p14:xfrm>
            </p:contentPart>
          </mc:Choice>
          <mc:Fallback xmlns="">
            <p:pic>
              <p:nvPicPr>
                <p:cNvPr id="17" name="Ink 16">
                  <a:extLst>
                    <a:ext uri="{FF2B5EF4-FFF2-40B4-BE49-F238E27FC236}">
                      <a16:creationId xmlns:a16="http://schemas.microsoft.com/office/drawing/2014/main" id="{E1CE6354-82C1-E349-837F-84C65A642642}"/>
                    </a:ext>
                  </a:extLst>
                </p:cNvPr>
                <p:cNvPicPr/>
                <p:nvPr/>
              </p:nvPicPr>
              <p:blipFill>
                <a:blip r:embed="rId7"/>
                <a:stretch>
                  <a:fillRect/>
                </a:stretch>
              </p:blipFill>
              <p:spPr>
                <a:xfrm>
                  <a:off x="4327200" y="4802093"/>
                  <a:ext cx="10234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2186FB26-49BB-3040-8D90-A848461EC4AF}"/>
                    </a:ext>
                  </a:extLst>
                </p14:cNvPr>
                <p14:cNvContentPartPr/>
                <p14:nvPr/>
              </p14:nvContentPartPr>
              <p14:xfrm>
                <a:off x="5147640" y="4673213"/>
                <a:ext cx="305280" cy="356040"/>
              </p14:xfrm>
            </p:contentPart>
          </mc:Choice>
          <mc:Fallback xmlns="">
            <p:pic>
              <p:nvPicPr>
                <p:cNvPr id="18" name="Ink 17">
                  <a:extLst>
                    <a:ext uri="{FF2B5EF4-FFF2-40B4-BE49-F238E27FC236}">
                      <a16:creationId xmlns:a16="http://schemas.microsoft.com/office/drawing/2014/main" id="{2186FB26-49BB-3040-8D90-A848461EC4AF}"/>
                    </a:ext>
                  </a:extLst>
                </p:cNvPr>
                <p:cNvPicPr/>
                <p:nvPr/>
              </p:nvPicPr>
              <p:blipFill>
                <a:blip r:embed="rId9"/>
                <a:stretch>
                  <a:fillRect/>
                </a:stretch>
              </p:blipFill>
              <p:spPr>
                <a:xfrm>
                  <a:off x="5140080" y="4665653"/>
                  <a:ext cx="320400" cy="371160"/>
                </a:xfrm>
                <a:prstGeom prst="rect">
                  <a:avLst/>
                </a:prstGeom>
              </p:spPr>
            </p:pic>
          </mc:Fallback>
        </mc:AlternateContent>
      </p:grpSp>
      <p:grpSp>
        <p:nvGrpSpPr>
          <p:cNvPr id="22" name="Group 21">
            <a:extLst>
              <a:ext uri="{FF2B5EF4-FFF2-40B4-BE49-F238E27FC236}">
                <a16:creationId xmlns:a16="http://schemas.microsoft.com/office/drawing/2014/main" id="{BF1937F0-EE04-8A43-A5D8-19E7C2C694A7}"/>
              </a:ext>
            </a:extLst>
          </p:cNvPr>
          <p:cNvGrpSpPr/>
          <p:nvPr/>
        </p:nvGrpSpPr>
        <p:grpSpPr>
          <a:xfrm>
            <a:off x="5079960" y="6146693"/>
            <a:ext cx="1168560" cy="375840"/>
            <a:chOff x="5079960" y="6146693"/>
            <a:chExt cx="1168560" cy="375840"/>
          </a:xfrm>
        </p:grpSpPr>
        <mc:AlternateContent xmlns:mc="http://schemas.openxmlformats.org/markup-compatibility/2006" xmlns:p14="http://schemas.microsoft.com/office/powerpoint/2010/main">
          <mc:Choice Requires="p14">
            <p:contentPart p14:bwMode="auto" r:id="rId10">
              <p14:nvContentPartPr>
                <p14:cNvPr id="20" name="Ink 19">
                  <a:extLst>
                    <a:ext uri="{FF2B5EF4-FFF2-40B4-BE49-F238E27FC236}">
                      <a16:creationId xmlns:a16="http://schemas.microsoft.com/office/drawing/2014/main" id="{882ED85F-C51F-AD46-A6DA-B84D3E214A75}"/>
                    </a:ext>
                  </a:extLst>
                </p14:cNvPr>
                <p14:cNvContentPartPr/>
                <p14:nvPr/>
              </p14:nvContentPartPr>
              <p14:xfrm>
                <a:off x="5079960" y="6265493"/>
                <a:ext cx="1049040" cy="257040"/>
              </p14:xfrm>
            </p:contentPart>
          </mc:Choice>
          <mc:Fallback xmlns="">
            <p:pic>
              <p:nvPicPr>
                <p:cNvPr id="20" name="Ink 19">
                  <a:extLst>
                    <a:ext uri="{FF2B5EF4-FFF2-40B4-BE49-F238E27FC236}">
                      <a16:creationId xmlns:a16="http://schemas.microsoft.com/office/drawing/2014/main" id="{882ED85F-C51F-AD46-A6DA-B84D3E214A75}"/>
                    </a:ext>
                  </a:extLst>
                </p:cNvPr>
                <p:cNvPicPr/>
                <p:nvPr/>
              </p:nvPicPr>
              <p:blipFill>
                <a:blip r:embed="rId11"/>
                <a:stretch>
                  <a:fillRect/>
                </a:stretch>
              </p:blipFill>
              <p:spPr>
                <a:xfrm>
                  <a:off x="5072400" y="6257933"/>
                  <a:ext cx="106416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1" name="Ink 20">
                  <a:extLst>
                    <a:ext uri="{FF2B5EF4-FFF2-40B4-BE49-F238E27FC236}">
                      <a16:creationId xmlns:a16="http://schemas.microsoft.com/office/drawing/2014/main" id="{F5DC863C-6317-0D4B-A761-AE07D51ACBA3}"/>
                    </a:ext>
                  </a:extLst>
                </p14:cNvPr>
                <p14:cNvContentPartPr/>
                <p14:nvPr/>
              </p14:nvContentPartPr>
              <p14:xfrm>
                <a:off x="5994000" y="6146693"/>
                <a:ext cx="254520" cy="334440"/>
              </p14:xfrm>
            </p:contentPart>
          </mc:Choice>
          <mc:Fallback xmlns="">
            <p:pic>
              <p:nvPicPr>
                <p:cNvPr id="21" name="Ink 20">
                  <a:extLst>
                    <a:ext uri="{FF2B5EF4-FFF2-40B4-BE49-F238E27FC236}">
                      <a16:creationId xmlns:a16="http://schemas.microsoft.com/office/drawing/2014/main" id="{F5DC863C-6317-0D4B-A761-AE07D51ACBA3}"/>
                    </a:ext>
                  </a:extLst>
                </p:cNvPr>
                <p:cNvPicPr/>
                <p:nvPr/>
              </p:nvPicPr>
              <p:blipFill>
                <a:blip r:embed="rId13"/>
                <a:stretch>
                  <a:fillRect/>
                </a:stretch>
              </p:blipFill>
              <p:spPr>
                <a:xfrm>
                  <a:off x="5986440" y="6139133"/>
                  <a:ext cx="269640" cy="349560"/>
                </a:xfrm>
                <a:prstGeom prst="rect">
                  <a:avLst/>
                </a:prstGeom>
              </p:spPr>
            </p:pic>
          </mc:Fallback>
        </mc:AlternateContent>
      </p:grpSp>
    </p:spTree>
    <p:extLst>
      <p:ext uri="{BB962C8B-B14F-4D97-AF65-F5344CB8AC3E}">
        <p14:creationId xmlns:p14="http://schemas.microsoft.com/office/powerpoint/2010/main" val="41260653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9F867-2476-C04F-82C3-39DB7D6B3D62}"/>
              </a:ext>
            </a:extLst>
          </p:cNvPr>
          <p:cNvSpPr>
            <a:spLocks noGrp="1"/>
          </p:cNvSpPr>
          <p:nvPr>
            <p:ph type="title"/>
          </p:nvPr>
        </p:nvSpPr>
        <p:spPr/>
        <p:txBody>
          <a:bodyPr/>
          <a:lstStyle/>
          <a:p>
            <a:r>
              <a:rPr lang="en-US" dirty="0"/>
              <a:t>Connect your terminal to the Cluster</a:t>
            </a:r>
          </a:p>
        </p:txBody>
      </p:sp>
      <p:pic>
        <p:nvPicPr>
          <p:cNvPr id="5" name="Content Placeholder 4" descr="A screenshot of a cell phone&#10;&#10;Description automatically generated">
            <a:extLst>
              <a:ext uri="{FF2B5EF4-FFF2-40B4-BE49-F238E27FC236}">
                <a16:creationId xmlns:a16="http://schemas.microsoft.com/office/drawing/2014/main" id="{5E0277B0-700B-B04C-B637-3CA46E614B31}"/>
              </a:ext>
            </a:extLst>
          </p:cNvPr>
          <p:cNvPicPr>
            <a:picLocks noGrp="1" noChangeAspect="1"/>
          </p:cNvPicPr>
          <p:nvPr>
            <p:ph idx="1"/>
          </p:nvPr>
        </p:nvPicPr>
        <p:blipFill>
          <a:blip r:embed="rId2"/>
          <a:stretch>
            <a:fillRect/>
          </a:stretch>
        </p:blipFill>
        <p:spPr>
          <a:xfrm>
            <a:off x="838200" y="1412506"/>
            <a:ext cx="6368471" cy="1872560"/>
          </a:xfrm>
        </p:spPr>
      </p:pic>
      <p:grpSp>
        <p:nvGrpSpPr>
          <p:cNvPr id="8" name="Group 7">
            <a:extLst>
              <a:ext uri="{FF2B5EF4-FFF2-40B4-BE49-F238E27FC236}">
                <a16:creationId xmlns:a16="http://schemas.microsoft.com/office/drawing/2014/main" id="{BF0D8DD5-E31A-7243-A845-02F4ED0BC534}"/>
              </a:ext>
            </a:extLst>
          </p:cNvPr>
          <p:cNvGrpSpPr/>
          <p:nvPr/>
        </p:nvGrpSpPr>
        <p:grpSpPr>
          <a:xfrm>
            <a:off x="9573480" y="3437333"/>
            <a:ext cx="806760" cy="226080"/>
            <a:chOff x="9573480" y="3437333"/>
            <a:chExt cx="806760" cy="22608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B2EEAFA6-2E11-6D43-95BB-ADD5C6CB83DF}"/>
                    </a:ext>
                  </a:extLst>
                </p14:cNvPr>
                <p14:cNvContentPartPr/>
                <p14:nvPr/>
              </p14:nvContentPartPr>
              <p14:xfrm>
                <a:off x="9641880" y="3508973"/>
                <a:ext cx="738360" cy="70200"/>
              </p14:xfrm>
            </p:contentPart>
          </mc:Choice>
          <mc:Fallback xmlns="">
            <p:pic>
              <p:nvPicPr>
                <p:cNvPr id="6" name="Ink 5">
                  <a:extLst>
                    <a:ext uri="{FF2B5EF4-FFF2-40B4-BE49-F238E27FC236}">
                      <a16:creationId xmlns:a16="http://schemas.microsoft.com/office/drawing/2014/main" id="{B2EEAFA6-2E11-6D43-95BB-ADD5C6CB83DF}"/>
                    </a:ext>
                  </a:extLst>
                </p:cNvPr>
                <p:cNvPicPr/>
                <p:nvPr/>
              </p:nvPicPr>
              <p:blipFill>
                <a:blip r:embed="rId4"/>
                <a:stretch>
                  <a:fillRect/>
                </a:stretch>
              </p:blipFill>
              <p:spPr>
                <a:xfrm>
                  <a:off x="9634320" y="3501413"/>
                  <a:ext cx="7534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867BD106-149A-AE40-9A75-588AE3F85C48}"/>
                    </a:ext>
                  </a:extLst>
                </p14:cNvPr>
                <p14:cNvContentPartPr/>
                <p14:nvPr/>
              </p14:nvContentPartPr>
              <p14:xfrm>
                <a:off x="9573480" y="3437333"/>
                <a:ext cx="236880" cy="226080"/>
              </p14:xfrm>
            </p:contentPart>
          </mc:Choice>
          <mc:Fallback xmlns="">
            <p:pic>
              <p:nvPicPr>
                <p:cNvPr id="7" name="Ink 6">
                  <a:extLst>
                    <a:ext uri="{FF2B5EF4-FFF2-40B4-BE49-F238E27FC236}">
                      <a16:creationId xmlns:a16="http://schemas.microsoft.com/office/drawing/2014/main" id="{867BD106-149A-AE40-9A75-588AE3F85C48}"/>
                    </a:ext>
                  </a:extLst>
                </p:cNvPr>
                <p:cNvPicPr/>
                <p:nvPr/>
              </p:nvPicPr>
              <p:blipFill>
                <a:blip r:embed="rId6"/>
                <a:stretch>
                  <a:fillRect/>
                </a:stretch>
              </p:blipFill>
              <p:spPr>
                <a:xfrm>
                  <a:off x="9565920" y="3429773"/>
                  <a:ext cx="252000" cy="241200"/>
                </a:xfrm>
                <a:prstGeom prst="rect">
                  <a:avLst/>
                </a:prstGeom>
              </p:spPr>
            </p:pic>
          </mc:Fallback>
        </mc:AlternateContent>
      </p:grpSp>
      <p:pic>
        <p:nvPicPr>
          <p:cNvPr id="11" name="Picture 10" descr="A screenshot of a cell phone&#10;&#10;Description automatically generated">
            <a:extLst>
              <a:ext uri="{FF2B5EF4-FFF2-40B4-BE49-F238E27FC236}">
                <a16:creationId xmlns:a16="http://schemas.microsoft.com/office/drawing/2014/main" id="{F95FA3BC-FC7C-F940-B825-FC173116506D}"/>
              </a:ext>
            </a:extLst>
          </p:cNvPr>
          <p:cNvPicPr>
            <a:picLocks noChangeAspect="1"/>
          </p:cNvPicPr>
          <p:nvPr/>
        </p:nvPicPr>
        <p:blipFill>
          <a:blip r:embed="rId7"/>
          <a:stretch>
            <a:fillRect/>
          </a:stretch>
        </p:blipFill>
        <p:spPr>
          <a:xfrm>
            <a:off x="4707573" y="3039289"/>
            <a:ext cx="5672667" cy="3453586"/>
          </a:xfrm>
          <a:prstGeom prst="rect">
            <a:avLst/>
          </a:prstGeom>
        </p:spPr>
      </p:pic>
      <p:grpSp>
        <p:nvGrpSpPr>
          <p:cNvPr id="51" name="Group 50">
            <a:extLst>
              <a:ext uri="{FF2B5EF4-FFF2-40B4-BE49-F238E27FC236}">
                <a16:creationId xmlns:a16="http://schemas.microsoft.com/office/drawing/2014/main" id="{F3A4A030-9852-7B46-8648-68D205B740B3}"/>
              </a:ext>
            </a:extLst>
          </p:cNvPr>
          <p:cNvGrpSpPr/>
          <p:nvPr/>
        </p:nvGrpSpPr>
        <p:grpSpPr>
          <a:xfrm>
            <a:off x="993600" y="3860693"/>
            <a:ext cx="3961440" cy="1619280"/>
            <a:chOff x="993600" y="3860693"/>
            <a:chExt cx="3961440" cy="1619280"/>
          </a:xfrm>
        </p:grpSpPr>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7D694AF4-A729-554F-A800-2936D046B6AD}"/>
                    </a:ext>
                  </a:extLst>
                </p14:cNvPr>
                <p14:cNvContentPartPr/>
                <p14:nvPr/>
              </p14:nvContentPartPr>
              <p14:xfrm>
                <a:off x="2760120" y="4487093"/>
                <a:ext cx="84600" cy="26280"/>
              </p14:xfrm>
            </p:contentPart>
          </mc:Choice>
          <mc:Fallback xmlns="">
            <p:pic>
              <p:nvPicPr>
                <p:cNvPr id="12" name="Ink 11">
                  <a:extLst>
                    <a:ext uri="{FF2B5EF4-FFF2-40B4-BE49-F238E27FC236}">
                      <a16:creationId xmlns:a16="http://schemas.microsoft.com/office/drawing/2014/main" id="{7D694AF4-A729-554F-A800-2936D046B6AD}"/>
                    </a:ext>
                  </a:extLst>
                </p:cNvPr>
                <p:cNvPicPr/>
                <p:nvPr/>
              </p:nvPicPr>
              <p:blipFill>
                <a:blip r:embed="rId9"/>
                <a:stretch>
                  <a:fillRect/>
                </a:stretch>
              </p:blipFill>
              <p:spPr>
                <a:xfrm>
                  <a:off x="2752920" y="4479533"/>
                  <a:ext cx="997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2A3EDB91-C0F2-AF4C-AD0F-469185FAA6E3}"/>
                    </a:ext>
                  </a:extLst>
                </p14:cNvPr>
                <p14:cNvContentPartPr/>
                <p14:nvPr/>
              </p14:nvContentPartPr>
              <p14:xfrm>
                <a:off x="993600" y="4229333"/>
                <a:ext cx="284040" cy="336960"/>
              </p14:xfrm>
            </p:contentPart>
          </mc:Choice>
          <mc:Fallback xmlns="">
            <p:pic>
              <p:nvPicPr>
                <p:cNvPr id="13" name="Ink 12">
                  <a:extLst>
                    <a:ext uri="{FF2B5EF4-FFF2-40B4-BE49-F238E27FC236}">
                      <a16:creationId xmlns:a16="http://schemas.microsoft.com/office/drawing/2014/main" id="{2A3EDB91-C0F2-AF4C-AD0F-469185FAA6E3}"/>
                    </a:ext>
                  </a:extLst>
                </p:cNvPr>
                <p:cNvPicPr/>
                <p:nvPr/>
              </p:nvPicPr>
              <p:blipFill>
                <a:blip r:embed="rId11"/>
                <a:stretch>
                  <a:fillRect/>
                </a:stretch>
              </p:blipFill>
              <p:spPr>
                <a:xfrm>
                  <a:off x="986040" y="4221773"/>
                  <a:ext cx="29916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BF969963-51DA-3A47-9ECD-D27811F485EC}"/>
                    </a:ext>
                  </a:extLst>
                </p14:cNvPr>
                <p14:cNvContentPartPr/>
                <p14:nvPr/>
              </p14:nvContentPartPr>
              <p14:xfrm>
                <a:off x="1324440" y="4233293"/>
                <a:ext cx="271440" cy="328680"/>
              </p14:xfrm>
            </p:contentPart>
          </mc:Choice>
          <mc:Fallback xmlns="">
            <p:pic>
              <p:nvPicPr>
                <p:cNvPr id="14" name="Ink 13">
                  <a:extLst>
                    <a:ext uri="{FF2B5EF4-FFF2-40B4-BE49-F238E27FC236}">
                      <a16:creationId xmlns:a16="http://schemas.microsoft.com/office/drawing/2014/main" id="{BF969963-51DA-3A47-9ECD-D27811F485EC}"/>
                    </a:ext>
                  </a:extLst>
                </p:cNvPr>
                <p:cNvPicPr/>
                <p:nvPr/>
              </p:nvPicPr>
              <p:blipFill>
                <a:blip r:embed="rId13"/>
                <a:stretch>
                  <a:fillRect/>
                </a:stretch>
              </p:blipFill>
              <p:spPr>
                <a:xfrm>
                  <a:off x="1316880" y="4225733"/>
                  <a:ext cx="28620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80663482-4564-074E-BFB8-F5EE39D86C25}"/>
                    </a:ext>
                  </a:extLst>
                </p14:cNvPr>
                <p14:cNvContentPartPr/>
                <p14:nvPr/>
              </p14:nvContentPartPr>
              <p14:xfrm>
                <a:off x="1676160" y="4182533"/>
                <a:ext cx="157680" cy="352440"/>
              </p14:xfrm>
            </p:contentPart>
          </mc:Choice>
          <mc:Fallback xmlns="">
            <p:pic>
              <p:nvPicPr>
                <p:cNvPr id="15" name="Ink 14">
                  <a:extLst>
                    <a:ext uri="{FF2B5EF4-FFF2-40B4-BE49-F238E27FC236}">
                      <a16:creationId xmlns:a16="http://schemas.microsoft.com/office/drawing/2014/main" id="{80663482-4564-074E-BFB8-F5EE39D86C25}"/>
                    </a:ext>
                  </a:extLst>
                </p:cNvPr>
                <p:cNvPicPr/>
                <p:nvPr/>
              </p:nvPicPr>
              <p:blipFill>
                <a:blip r:embed="rId15"/>
                <a:stretch>
                  <a:fillRect/>
                </a:stretch>
              </p:blipFill>
              <p:spPr>
                <a:xfrm>
                  <a:off x="1668600" y="4174973"/>
                  <a:ext cx="17244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0C59E2FF-F398-FB47-B054-6EA62BD44914}"/>
                    </a:ext>
                  </a:extLst>
                </p14:cNvPr>
                <p14:cNvContentPartPr/>
                <p14:nvPr/>
              </p14:nvContentPartPr>
              <p14:xfrm>
                <a:off x="1608480" y="4177853"/>
                <a:ext cx="238320" cy="180000"/>
              </p14:xfrm>
            </p:contentPart>
          </mc:Choice>
          <mc:Fallback xmlns="">
            <p:pic>
              <p:nvPicPr>
                <p:cNvPr id="16" name="Ink 15">
                  <a:extLst>
                    <a:ext uri="{FF2B5EF4-FFF2-40B4-BE49-F238E27FC236}">
                      <a16:creationId xmlns:a16="http://schemas.microsoft.com/office/drawing/2014/main" id="{0C59E2FF-F398-FB47-B054-6EA62BD44914}"/>
                    </a:ext>
                  </a:extLst>
                </p:cNvPr>
                <p:cNvPicPr/>
                <p:nvPr/>
              </p:nvPicPr>
              <p:blipFill>
                <a:blip r:embed="rId17"/>
                <a:stretch>
                  <a:fillRect/>
                </a:stretch>
              </p:blipFill>
              <p:spPr>
                <a:xfrm>
                  <a:off x="1600920" y="4170293"/>
                  <a:ext cx="25308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DBC2D3E4-1B5B-A345-868A-03E5D510A7AD}"/>
                    </a:ext>
                  </a:extLst>
                </p14:cNvPr>
                <p14:cNvContentPartPr/>
                <p14:nvPr/>
              </p14:nvContentPartPr>
              <p14:xfrm>
                <a:off x="2065680" y="4233293"/>
                <a:ext cx="91800" cy="272880"/>
              </p14:xfrm>
            </p:contentPart>
          </mc:Choice>
          <mc:Fallback xmlns="">
            <p:pic>
              <p:nvPicPr>
                <p:cNvPr id="17" name="Ink 16">
                  <a:extLst>
                    <a:ext uri="{FF2B5EF4-FFF2-40B4-BE49-F238E27FC236}">
                      <a16:creationId xmlns:a16="http://schemas.microsoft.com/office/drawing/2014/main" id="{DBC2D3E4-1B5B-A345-868A-03E5D510A7AD}"/>
                    </a:ext>
                  </a:extLst>
                </p:cNvPr>
                <p:cNvPicPr/>
                <p:nvPr/>
              </p:nvPicPr>
              <p:blipFill>
                <a:blip r:embed="rId19"/>
                <a:stretch>
                  <a:fillRect/>
                </a:stretch>
              </p:blipFill>
              <p:spPr>
                <a:xfrm>
                  <a:off x="2058120" y="4225733"/>
                  <a:ext cx="10692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Ink 17">
                  <a:extLst>
                    <a:ext uri="{FF2B5EF4-FFF2-40B4-BE49-F238E27FC236}">
                      <a16:creationId xmlns:a16="http://schemas.microsoft.com/office/drawing/2014/main" id="{80F64485-F22D-CD4B-825D-CF1CCB9478F8}"/>
                    </a:ext>
                  </a:extLst>
                </p14:cNvPr>
                <p14:cNvContentPartPr/>
                <p14:nvPr/>
              </p14:nvContentPartPr>
              <p14:xfrm>
                <a:off x="1879200" y="3982373"/>
                <a:ext cx="159840" cy="313920"/>
              </p14:xfrm>
            </p:contentPart>
          </mc:Choice>
          <mc:Fallback xmlns="">
            <p:pic>
              <p:nvPicPr>
                <p:cNvPr id="18" name="Ink 17">
                  <a:extLst>
                    <a:ext uri="{FF2B5EF4-FFF2-40B4-BE49-F238E27FC236}">
                      <a16:creationId xmlns:a16="http://schemas.microsoft.com/office/drawing/2014/main" id="{80F64485-F22D-CD4B-825D-CF1CCB9478F8}"/>
                    </a:ext>
                  </a:extLst>
                </p:cNvPr>
                <p:cNvPicPr/>
                <p:nvPr/>
              </p:nvPicPr>
              <p:blipFill>
                <a:blip r:embed="rId21"/>
                <a:stretch>
                  <a:fillRect/>
                </a:stretch>
              </p:blipFill>
              <p:spPr>
                <a:xfrm>
                  <a:off x="1871640" y="3974813"/>
                  <a:ext cx="17496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Ink 19">
                  <a:extLst>
                    <a:ext uri="{FF2B5EF4-FFF2-40B4-BE49-F238E27FC236}">
                      <a16:creationId xmlns:a16="http://schemas.microsoft.com/office/drawing/2014/main" id="{48369382-277A-3C44-AD60-A8A541DDFD9F}"/>
                    </a:ext>
                  </a:extLst>
                </p14:cNvPr>
                <p14:cNvContentPartPr/>
                <p14:nvPr/>
              </p14:nvContentPartPr>
              <p14:xfrm>
                <a:off x="2505960" y="4453253"/>
                <a:ext cx="360" cy="360"/>
              </p14:xfrm>
            </p:contentPart>
          </mc:Choice>
          <mc:Fallback xmlns="">
            <p:pic>
              <p:nvPicPr>
                <p:cNvPr id="20" name="Ink 19">
                  <a:extLst>
                    <a:ext uri="{FF2B5EF4-FFF2-40B4-BE49-F238E27FC236}">
                      <a16:creationId xmlns:a16="http://schemas.microsoft.com/office/drawing/2014/main" id="{48369382-277A-3C44-AD60-A8A541DDFD9F}"/>
                    </a:ext>
                  </a:extLst>
                </p:cNvPr>
                <p:cNvPicPr/>
                <p:nvPr/>
              </p:nvPicPr>
              <p:blipFill>
                <a:blip r:embed="rId23"/>
                <a:stretch>
                  <a:fillRect/>
                </a:stretch>
              </p:blipFill>
              <p:spPr>
                <a:xfrm>
                  <a:off x="2498400" y="4445693"/>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Ink 20">
                  <a:extLst>
                    <a:ext uri="{FF2B5EF4-FFF2-40B4-BE49-F238E27FC236}">
                      <a16:creationId xmlns:a16="http://schemas.microsoft.com/office/drawing/2014/main" id="{E4A28811-637E-D045-8F59-372B908C8666}"/>
                    </a:ext>
                  </a:extLst>
                </p14:cNvPr>
                <p14:cNvContentPartPr/>
                <p14:nvPr/>
              </p14:nvContentPartPr>
              <p14:xfrm>
                <a:off x="2573640" y="4250213"/>
                <a:ext cx="360" cy="360"/>
              </p14:xfrm>
            </p:contentPart>
          </mc:Choice>
          <mc:Fallback xmlns="">
            <p:pic>
              <p:nvPicPr>
                <p:cNvPr id="21" name="Ink 20">
                  <a:extLst>
                    <a:ext uri="{FF2B5EF4-FFF2-40B4-BE49-F238E27FC236}">
                      <a16:creationId xmlns:a16="http://schemas.microsoft.com/office/drawing/2014/main" id="{E4A28811-637E-D045-8F59-372B908C8666}"/>
                    </a:ext>
                  </a:extLst>
                </p:cNvPr>
                <p:cNvPicPr/>
                <p:nvPr/>
              </p:nvPicPr>
              <p:blipFill>
                <a:blip r:embed="rId23"/>
                <a:stretch>
                  <a:fillRect/>
                </a:stretch>
              </p:blipFill>
              <p:spPr>
                <a:xfrm>
                  <a:off x="2566080" y="4242653"/>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2" name="Ink 21">
                  <a:extLst>
                    <a:ext uri="{FF2B5EF4-FFF2-40B4-BE49-F238E27FC236}">
                      <a16:creationId xmlns:a16="http://schemas.microsoft.com/office/drawing/2014/main" id="{21ADA220-DE40-AC46-9325-4357F163D8B6}"/>
                    </a:ext>
                  </a:extLst>
                </p14:cNvPr>
                <p14:cNvContentPartPr/>
                <p14:nvPr/>
              </p14:nvContentPartPr>
              <p14:xfrm>
                <a:off x="2624400" y="4182533"/>
                <a:ext cx="70560" cy="213840"/>
              </p14:xfrm>
            </p:contentPart>
          </mc:Choice>
          <mc:Fallback xmlns="">
            <p:pic>
              <p:nvPicPr>
                <p:cNvPr id="22" name="Ink 21">
                  <a:extLst>
                    <a:ext uri="{FF2B5EF4-FFF2-40B4-BE49-F238E27FC236}">
                      <a16:creationId xmlns:a16="http://schemas.microsoft.com/office/drawing/2014/main" id="{21ADA220-DE40-AC46-9325-4357F163D8B6}"/>
                    </a:ext>
                  </a:extLst>
                </p:cNvPr>
                <p:cNvPicPr/>
                <p:nvPr/>
              </p:nvPicPr>
              <p:blipFill>
                <a:blip r:embed="rId26"/>
                <a:stretch>
                  <a:fillRect/>
                </a:stretch>
              </p:blipFill>
              <p:spPr>
                <a:xfrm>
                  <a:off x="2616840" y="4174973"/>
                  <a:ext cx="85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 name="Ink 22">
                  <a:extLst>
                    <a:ext uri="{FF2B5EF4-FFF2-40B4-BE49-F238E27FC236}">
                      <a16:creationId xmlns:a16="http://schemas.microsoft.com/office/drawing/2014/main" id="{317749B6-79DE-EB49-992E-E39B5B94240A}"/>
                    </a:ext>
                  </a:extLst>
                </p14:cNvPr>
                <p14:cNvContentPartPr/>
                <p14:nvPr/>
              </p14:nvContentPartPr>
              <p14:xfrm>
                <a:off x="2486520" y="4195133"/>
                <a:ext cx="301320" cy="261360"/>
              </p14:xfrm>
            </p:contentPart>
          </mc:Choice>
          <mc:Fallback xmlns="">
            <p:pic>
              <p:nvPicPr>
                <p:cNvPr id="23" name="Ink 22">
                  <a:extLst>
                    <a:ext uri="{FF2B5EF4-FFF2-40B4-BE49-F238E27FC236}">
                      <a16:creationId xmlns:a16="http://schemas.microsoft.com/office/drawing/2014/main" id="{317749B6-79DE-EB49-992E-E39B5B94240A}"/>
                    </a:ext>
                  </a:extLst>
                </p:cNvPr>
                <p:cNvPicPr/>
                <p:nvPr/>
              </p:nvPicPr>
              <p:blipFill>
                <a:blip r:embed="rId28"/>
                <a:stretch>
                  <a:fillRect/>
                </a:stretch>
              </p:blipFill>
              <p:spPr>
                <a:xfrm>
                  <a:off x="2478960" y="4187573"/>
                  <a:ext cx="31608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E90DF94F-EF57-324D-80B1-8FEE94B3728C}"/>
                    </a:ext>
                  </a:extLst>
                </p14:cNvPr>
                <p14:cNvContentPartPr/>
                <p14:nvPr/>
              </p14:nvContentPartPr>
              <p14:xfrm>
                <a:off x="2810520" y="4137893"/>
                <a:ext cx="219600" cy="227160"/>
              </p14:xfrm>
            </p:contentPart>
          </mc:Choice>
          <mc:Fallback xmlns="">
            <p:pic>
              <p:nvPicPr>
                <p:cNvPr id="24" name="Ink 23">
                  <a:extLst>
                    <a:ext uri="{FF2B5EF4-FFF2-40B4-BE49-F238E27FC236}">
                      <a16:creationId xmlns:a16="http://schemas.microsoft.com/office/drawing/2014/main" id="{E90DF94F-EF57-324D-80B1-8FEE94B3728C}"/>
                    </a:ext>
                  </a:extLst>
                </p:cNvPr>
                <p:cNvPicPr/>
                <p:nvPr/>
              </p:nvPicPr>
              <p:blipFill>
                <a:blip r:embed="rId30"/>
                <a:stretch>
                  <a:fillRect/>
                </a:stretch>
              </p:blipFill>
              <p:spPr>
                <a:xfrm>
                  <a:off x="2802960" y="4130333"/>
                  <a:ext cx="23472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Ink 24">
                  <a:extLst>
                    <a:ext uri="{FF2B5EF4-FFF2-40B4-BE49-F238E27FC236}">
                      <a16:creationId xmlns:a16="http://schemas.microsoft.com/office/drawing/2014/main" id="{72EB214D-3ED5-4B4F-AB63-54F7FFC6CBF7}"/>
                    </a:ext>
                  </a:extLst>
                </p14:cNvPr>
                <p14:cNvContentPartPr/>
                <p14:nvPr/>
              </p14:nvContentPartPr>
              <p14:xfrm>
                <a:off x="3099600" y="3860693"/>
                <a:ext cx="232920" cy="453240"/>
              </p14:xfrm>
            </p:contentPart>
          </mc:Choice>
          <mc:Fallback xmlns="">
            <p:pic>
              <p:nvPicPr>
                <p:cNvPr id="25" name="Ink 24">
                  <a:extLst>
                    <a:ext uri="{FF2B5EF4-FFF2-40B4-BE49-F238E27FC236}">
                      <a16:creationId xmlns:a16="http://schemas.microsoft.com/office/drawing/2014/main" id="{72EB214D-3ED5-4B4F-AB63-54F7FFC6CBF7}"/>
                    </a:ext>
                  </a:extLst>
                </p:cNvPr>
                <p:cNvPicPr/>
                <p:nvPr/>
              </p:nvPicPr>
              <p:blipFill>
                <a:blip r:embed="rId32"/>
                <a:stretch>
                  <a:fillRect/>
                </a:stretch>
              </p:blipFill>
              <p:spPr>
                <a:xfrm>
                  <a:off x="3092040" y="3853133"/>
                  <a:ext cx="248040" cy="468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Ink 25">
                  <a:extLst>
                    <a:ext uri="{FF2B5EF4-FFF2-40B4-BE49-F238E27FC236}">
                      <a16:creationId xmlns:a16="http://schemas.microsoft.com/office/drawing/2014/main" id="{2ED5517D-2E94-B344-A097-E5200207CE6E}"/>
                    </a:ext>
                  </a:extLst>
                </p14:cNvPr>
                <p14:cNvContentPartPr/>
                <p14:nvPr/>
              </p14:nvContentPartPr>
              <p14:xfrm>
                <a:off x="1896480" y="4944293"/>
                <a:ext cx="101520" cy="535680"/>
              </p14:xfrm>
            </p:contentPart>
          </mc:Choice>
          <mc:Fallback xmlns="">
            <p:pic>
              <p:nvPicPr>
                <p:cNvPr id="26" name="Ink 25">
                  <a:extLst>
                    <a:ext uri="{FF2B5EF4-FFF2-40B4-BE49-F238E27FC236}">
                      <a16:creationId xmlns:a16="http://schemas.microsoft.com/office/drawing/2014/main" id="{2ED5517D-2E94-B344-A097-E5200207CE6E}"/>
                    </a:ext>
                  </a:extLst>
                </p:cNvPr>
                <p:cNvPicPr/>
                <p:nvPr/>
              </p:nvPicPr>
              <p:blipFill>
                <a:blip r:embed="rId34"/>
                <a:stretch>
                  <a:fillRect/>
                </a:stretch>
              </p:blipFill>
              <p:spPr>
                <a:xfrm>
                  <a:off x="1888920" y="4936733"/>
                  <a:ext cx="116280" cy="5508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Ink 26">
                  <a:extLst>
                    <a:ext uri="{FF2B5EF4-FFF2-40B4-BE49-F238E27FC236}">
                      <a16:creationId xmlns:a16="http://schemas.microsoft.com/office/drawing/2014/main" id="{E862306B-92F5-8649-88B5-7A9CFBB4BF29}"/>
                    </a:ext>
                  </a:extLst>
                </p14:cNvPr>
                <p14:cNvContentPartPr/>
                <p14:nvPr/>
              </p14:nvContentPartPr>
              <p14:xfrm>
                <a:off x="1794600" y="4964093"/>
                <a:ext cx="225720" cy="104040"/>
              </p14:xfrm>
            </p:contentPart>
          </mc:Choice>
          <mc:Fallback xmlns="">
            <p:pic>
              <p:nvPicPr>
                <p:cNvPr id="27" name="Ink 26">
                  <a:extLst>
                    <a:ext uri="{FF2B5EF4-FFF2-40B4-BE49-F238E27FC236}">
                      <a16:creationId xmlns:a16="http://schemas.microsoft.com/office/drawing/2014/main" id="{E862306B-92F5-8649-88B5-7A9CFBB4BF29}"/>
                    </a:ext>
                  </a:extLst>
                </p:cNvPr>
                <p:cNvPicPr/>
                <p:nvPr/>
              </p:nvPicPr>
              <p:blipFill>
                <a:blip r:embed="rId36"/>
                <a:stretch>
                  <a:fillRect/>
                </a:stretch>
              </p:blipFill>
              <p:spPr>
                <a:xfrm>
                  <a:off x="1787040" y="4956533"/>
                  <a:ext cx="24084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id="{B691E7A9-4825-6740-9C31-3F00160192FB}"/>
                    </a:ext>
                  </a:extLst>
                </p14:cNvPr>
                <p14:cNvContentPartPr/>
                <p14:nvPr/>
              </p14:nvContentPartPr>
              <p14:xfrm>
                <a:off x="2234880" y="4957973"/>
                <a:ext cx="258840" cy="412560"/>
              </p14:xfrm>
            </p:contentPart>
          </mc:Choice>
          <mc:Fallback xmlns="">
            <p:pic>
              <p:nvPicPr>
                <p:cNvPr id="33" name="Ink 32">
                  <a:extLst>
                    <a:ext uri="{FF2B5EF4-FFF2-40B4-BE49-F238E27FC236}">
                      <a16:creationId xmlns:a16="http://schemas.microsoft.com/office/drawing/2014/main" id="{B691E7A9-4825-6740-9C31-3F00160192FB}"/>
                    </a:ext>
                  </a:extLst>
                </p:cNvPr>
                <p:cNvPicPr/>
                <p:nvPr/>
              </p:nvPicPr>
              <p:blipFill>
                <a:blip r:embed="rId38"/>
                <a:stretch>
                  <a:fillRect/>
                </a:stretch>
              </p:blipFill>
              <p:spPr>
                <a:xfrm>
                  <a:off x="2227320" y="4950413"/>
                  <a:ext cx="27396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Ink 33">
                  <a:extLst>
                    <a:ext uri="{FF2B5EF4-FFF2-40B4-BE49-F238E27FC236}">
                      <a16:creationId xmlns:a16="http://schemas.microsoft.com/office/drawing/2014/main" id="{77A5AB39-F1A6-4042-BA99-BF2AA53DA446}"/>
                    </a:ext>
                  </a:extLst>
                </p14:cNvPr>
                <p14:cNvContentPartPr/>
                <p14:nvPr/>
              </p14:nvContentPartPr>
              <p14:xfrm>
                <a:off x="2251800" y="5123213"/>
                <a:ext cx="139320" cy="109080"/>
              </p14:xfrm>
            </p:contentPart>
          </mc:Choice>
          <mc:Fallback xmlns="">
            <p:pic>
              <p:nvPicPr>
                <p:cNvPr id="34" name="Ink 33">
                  <a:extLst>
                    <a:ext uri="{FF2B5EF4-FFF2-40B4-BE49-F238E27FC236}">
                      <a16:creationId xmlns:a16="http://schemas.microsoft.com/office/drawing/2014/main" id="{77A5AB39-F1A6-4042-BA99-BF2AA53DA446}"/>
                    </a:ext>
                  </a:extLst>
                </p:cNvPr>
                <p:cNvPicPr/>
                <p:nvPr/>
              </p:nvPicPr>
              <p:blipFill>
                <a:blip r:embed="rId40"/>
                <a:stretch>
                  <a:fillRect/>
                </a:stretch>
              </p:blipFill>
              <p:spPr>
                <a:xfrm>
                  <a:off x="2244240" y="5115653"/>
                  <a:ext cx="15444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8" name="Ink 37">
                  <a:extLst>
                    <a:ext uri="{FF2B5EF4-FFF2-40B4-BE49-F238E27FC236}">
                      <a16:creationId xmlns:a16="http://schemas.microsoft.com/office/drawing/2014/main" id="{30806486-9149-8F49-9B80-A4571E58C48F}"/>
                    </a:ext>
                  </a:extLst>
                </p14:cNvPr>
                <p14:cNvContentPartPr/>
                <p14:nvPr/>
              </p14:nvContentPartPr>
              <p14:xfrm>
                <a:off x="2440800" y="4893533"/>
                <a:ext cx="341280" cy="378360"/>
              </p14:xfrm>
            </p:contentPart>
          </mc:Choice>
          <mc:Fallback xmlns="">
            <p:pic>
              <p:nvPicPr>
                <p:cNvPr id="38" name="Ink 37">
                  <a:extLst>
                    <a:ext uri="{FF2B5EF4-FFF2-40B4-BE49-F238E27FC236}">
                      <a16:creationId xmlns:a16="http://schemas.microsoft.com/office/drawing/2014/main" id="{30806486-9149-8F49-9B80-A4571E58C48F}"/>
                    </a:ext>
                  </a:extLst>
                </p:cNvPr>
                <p:cNvPicPr/>
                <p:nvPr/>
              </p:nvPicPr>
              <p:blipFill>
                <a:blip r:embed="rId42"/>
                <a:stretch>
                  <a:fillRect/>
                </a:stretch>
              </p:blipFill>
              <p:spPr>
                <a:xfrm>
                  <a:off x="2433240" y="4885973"/>
                  <a:ext cx="356040" cy="393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9" name="Ink 38">
                  <a:extLst>
                    <a:ext uri="{FF2B5EF4-FFF2-40B4-BE49-F238E27FC236}">
                      <a16:creationId xmlns:a16="http://schemas.microsoft.com/office/drawing/2014/main" id="{DA2890BA-1892-B446-B1F0-DB16145A2AB7}"/>
                    </a:ext>
                  </a:extLst>
                </p14:cNvPr>
                <p14:cNvContentPartPr/>
                <p14:nvPr/>
              </p14:nvContentPartPr>
              <p14:xfrm>
                <a:off x="2844720" y="4792013"/>
                <a:ext cx="232560" cy="367200"/>
              </p14:xfrm>
            </p:contentPart>
          </mc:Choice>
          <mc:Fallback xmlns="">
            <p:pic>
              <p:nvPicPr>
                <p:cNvPr id="39" name="Ink 38">
                  <a:extLst>
                    <a:ext uri="{FF2B5EF4-FFF2-40B4-BE49-F238E27FC236}">
                      <a16:creationId xmlns:a16="http://schemas.microsoft.com/office/drawing/2014/main" id="{DA2890BA-1892-B446-B1F0-DB16145A2AB7}"/>
                    </a:ext>
                  </a:extLst>
                </p:cNvPr>
                <p:cNvPicPr/>
                <p:nvPr/>
              </p:nvPicPr>
              <p:blipFill>
                <a:blip r:embed="rId44"/>
                <a:stretch>
                  <a:fillRect/>
                </a:stretch>
              </p:blipFill>
              <p:spPr>
                <a:xfrm>
                  <a:off x="2837160" y="4784453"/>
                  <a:ext cx="247680"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1" name="Ink 40">
                  <a:extLst>
                    <a:ext uri="{FF2B5EF4-FFF2-40B4-BE49-F238E27FC236}">
                      <a16:creationId xmlns:a16="http://schemas.microsoft.com/office/drawing/2014/main" id="{80CA8F14-788F-E644-A45F-6FD6AD9F8715}"/>
                    </a:ext>
                  </a:extLst>
                </p14:cNvPr>
                <p14:cNvContentPartPr/>
                <p14:nvPr/>
              </p14:nvContentPartPr>
              <p14:xfrm>
                <a:off x="2692080" y="4779773"/>
                <a:ext cx="343800" cy="198720"/>
              </p14:xfrm>
            </p:contentPart>
          </mc:Choice>
          <mc:Fallback xmlns="">
            <p:pic>
              <p:nvPicPr>
                <p:cNvPr id="41" name="Ink 40">
                  <a:extLst>
                    <a:ext uri="{FF2B5EF4-FFF2-40B4-BE49-F238E27FC236}">
                      <a16:creationId xmlns:a16="http://schemas.microsoft.com/office/drawing/2014/main" id="{80CA8F14-788F-E644-A45F-6FD6AD9F8715}"/>
                    </a:ext>
                  </a:extLst>
                </p:cNvPr>
                <p:cNvPicPr/>
                <p:nvPr/>
              </p:nvPicPr>
              <p:blipFill>
                <a:blip r:embed="rId46"/>
                <a:stretch>
                  <a:fillRect/>
                </a:stretch>
              </p:blipFill>
              <p:spPr>
                <a:xfrm>
                  <a:off x="2684520" y="4772213"/>
                  <a:ext cx="35892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2" name="Ink 41">
                  <a:extLst>
                    <a:ext uri="{FF2B5EF4-FFF2-40B4-BE49-F238E27FC236}">
                      <a16:creationId xmlns:a16="http://schemas.microsoft.com/office/drawing/2014/main" id="{4644F579-F67C-F54B-B012-3BA135C13CE8}"/>
                    </a:ext>
                  </a:extLst>
                </p14:cNvPr>
                <p14:cNvContentPartPr/>
                <p14:nvPr/>
              </p14:nvContentPartPr>
              <p14:xfrm>
                <a:off x="2776680" y="4910453"/>
                <a:ext cx="360" cy="360"/>
              </p14:xfrm>
            </p:contentPart>
          </mc:Choice>
          <mc:Fallback xmlns="">
            <p:pic>
              <p:nvPicPr>
                <p:cNvPr id="42" name="Ink 41">
                  <a:extLst>
                    <a:ext uri="{FF2B5EF4-FFF2-40B4-BE49-F238E27FC236}">
                      <a16:creationId xmlns:a16="http://schemas.microsoft.com/office/drawing/2014/main" id="{4644F579-F67C-F54B-B012-3BA135C13CE8}"/>
                    </a:ext>
                  </a:extLst>
                </p:cNvPr>
                <p:cNvPicPr/>
                <p:nvPr/>
              </p:nvPicPr>
              <p:blipFill>
                <a:blip r:embed="rId23"/>
                <a:stretch>
                  <a:fillRect/>
                </a:stretch>
              </p:blipFill>
              <p:spPr>
                <a:xfrm>
                  <a:off x="2769120" y="4902893"/>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3" name="Ink 42">
                  <a:extLst>
                    <a:ext uri="{FF2B5EF4-FFF2-40B4-BE49-F238E27FC236}">
                      <a16:creationId xmlns:a16="http://schemas.microsoft.com/office/drawing/2014/main" id="{247D7445-44A4-EF47-8527-A022E0AECA50}"/>
                    </a:ext>
                  </a:extLst>
                </p14:cNvPr>
                <p14:cNvContentPartPr/>
                <p14:nvPr/>
              </p14:nvContentPartPr>
              <p14:xfrm>
                <a:off x="3064680" y="4741253"/>
                <a:ext cx="410400" cy="465120"/>
              </p14:xfrm>
            </p:contentPart>
          </mc:Choice>
          <mc:Fallback xmlns="">
            <p:pic>
              <p:nvPicPr>
                <p:cNvPr id="43" name="Ink 42">
                  <a:extLst>
                    <a:ext uri="{FF2B5EF4-FFF2-40B4-BE49-F238E27FC236}">
                      <a16:creationId xmlns:a16="http://schemas.microsoft.com/office/drawing/2014/main" id="{247D7445-44A4-EF47-8527-A022E0AECA50}"/>
                    </a:ext>
                  </a:extLst>
                </p:cNvPr>
                <p:cNvPicPr/>
                <p:nvPr/>
              </p:nvPicPr>
              <p:blipFill>
                <a:blip r:embed="rId49"/>
                <a:stretch>
                  <a:fillRect/>
                </a:stretch>
              </p:blipFill>
              <p:spPr>
                <a:xfrm>
                  <a:off x="3057120" y="4733693"/>
                  <a:ext cx="42516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4" name="Ink 43">
                  <a:extLst>
                    <a:ext uri="{FF2B5EF4-FFF2-40B4-BE49-F238E27FC236}">
                      <a16:creationId xmlns:a16="http://schemas.microsoft.com/office/drawing/2014/main" id="{DEA38150-2ECD-8240-A94F-BD913813A6B8}"/>
                    </a:ext>
                  </a:extLst>
                </p14:cNvPr>
                <p14:cNvContentPartPr/>
                <p14:nvPr/>
              </p14:nvContentPartPr>
              <p14:xfrm>
                <a:off x="3173760" y="4876613"/>
                <a:ext cx="244080" cy="111600"/>
              </p14:xfrm>
            </p:contentPart>
          </mc:Choice>
          <mc:Fallback xmlns="">
            <p:pic>
              <p:nvPicPr>
                <p:cNvPr id="44" name="Ink 43">
                  <a:extLst>
                    <a:ext uri="{FF2B5EF4-FFF2-40B4-BE49-F238E27FC236}">
                      <a16:creationId xmlns:a16="http://schemas.microsoft.com/office/drawing/2014/main" id="{DEA38150-2ECD-8240-A94F-BD913813A6B8}"/>
                    </a:ext>
                  </a:extLst>
                </p:cNvPr>
                <p:cNvPicPr/>
                <p:nvPr/>
              </p:nvPicPr>
              <p:blipFill>
                <a:blip r:embed="rId51"/>
                <a:stretch>
                  <a:fillRect/>
                </a:stretch>
              </p:blipFill>
              <p:spPr>
                <a:xfrm>
                  <a:off x="3166200" y="4869053"/>
                  <a:ext cx="2592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6" name="Ink 45">
                  <a:extLst>
                    <a:ext uri="{FF2B5EF4-FFF2-40B4-BE49-F238E27FC236}">
                      <a16:creationId xmlns:a16="http://schemas.microsoft.com/office/drawing/2014/main" id="{C5C4102E-4FDF-734C-A945-7E284C5D053C}"/>
                    </a:ext>
                  </a:extLst>
                </p14:cNvPr>
                <p14:cNvContentPartPr/>
                <p14:nvPr/>
              </p14:nvContentPartPr>
              <p14:xfrm>
                <a:off x="3098520" y="4684013"/>
                <a:ext cx="201240" cy="159120"/>
              </p14:xfrm>
            </p:contentPart>
          </mc:Choice>
          <mc:Fallback xmlns="">
            <p:pic>
              <p:nvPicPr>
                <p:cNvPr id="46" name="Ink 45">
                  <a:extLst>
                    <a:ext uri="{FF2B5EF4-FFF2-40B4-BE49-F238E27FC236}">
                      <a16:creationId xmlns:a16="http://schemas.microsoft.com/office/drawing/2014/main" id="{C5C4102E-4FDF-734C-A945-7E284C5D053C}"/>
                    </a:ext>
                  </a:extLst>
                </p:cNvPr>
                <p:cNvPicPr/>
                <p:nvPr/>
              </p:nvPicPr>
              <p:blipFill>
                <a:blip r:embed="rId53"/>
                <a:stretch>
                  <a:fillRect/>
                </a:stretch>
              </p:blipFill>
              <p:spPr>
                <a:xfrm>
                  <a:off x="3090960" y="4676453"/>
                  <a:ext cx="2163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7" name="Ink 46">
                  <a:extLst>
                    <a:ext uri="{FF2B5EF4-FFF2-40B4-BE49-F238E27FC236}">
                      <a16:creationId xmlns:a16="http://schemas.microsoft.com/office/drawing/2014/main" id="{7DA7FA39-E913-ED4D-B113-8B6E011EC84C}"/>
                    </a:ext>
                  </a:extLst>
                </p14:cNvPr>
                <p14:cNvContentPartPr/>
                <p14:nvPr/>
              </p14:nvContentPartPr>
              <p14:xfrm>
                <a:off x="3149280" y="4684013"/>
                <a:ext cx="188640" cy="91080"/>
              </p14:xfrm>
            </p:contentPart>
          </mc:Choice>
          <mc:Fallback xmlns="">
            <p:pic>
              <p:nvPicPr>
                <p:cNvPr id="47" name="Ink 46">
                  <a:extLst>
                    <a:ext uri="{FF2B5EF4-FFF2-40B4-BE49-F238E27FC236}">
                      <a16:creationId xmlns:a16="http://schemas.microsoft.com/office/drawing/2014/main" id="{7DA7FA39-E913-ED4D-B113-8B6E011EC84C}"/>
                    </a:ext>
                  </a:extLst>
                </p:cNvPr>
                <p:cNvPicPr/>
                <p:nvPr/>
              </p:nvPicPr>
              <p:blipFill>
                <a:blip r:embed="rId55"/>
                <a:stretch>
                  <a:fillRect/>
                </a:stretch>
              </p:blipFill>
              <p:spPr>
                <a:xfrm>
                  <a:off x="3141720" y="4676453"/>
                  <a:ext cx="2037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9" name="Ink 48">
                  <a:extLst>
                    <a:ext uri="{FF2B5EF4-FFF2-40B4-BE49-F238E27FC236}">
                      <a16:creationId xmlns:a16="http://schemas.microsoft.com/office/drawing/2014/main" id="{5C75C18A-182C-864B-A0ED-113AB5D9E921}"/>
                    </a:ext>
                  </a:extLst>
                </p14:cNvPr>
                <p14:cNvContentPartPr/>
                <p14:nvPr/>
              </p14:nvContentPartPr>
              <p14:xfrm>
                <a:off x="3606480" y="4430213"/>
                <a:ext cx="1201680" cy="344880"/>
              </p14:xfrm>
            </p:contentPart>
          </mc:Choice>
          <mc:Fallback xmlns="">
            <p:pic>
              <p:nvPicPr>
                <p:cNvPr id="49" name="Ink 48">
                  <a:extLst>
                    <a:ext uri="{FF2B5EF4-FFF2-40B4-BE49-F238E27FC236}">
                      <a16:creationId xmlns:a16="http://schemas.microsoft.com/office/drawing/2014/main" id="{5C75C18A-182C-864B-A0ED-113AB5D9E921}"/>
                    </a:ext>
                  </a:extLst>
                </p:cNvPr>
                <p:cNvPicPr/>
                <p:nvPr/>
              </p:nvPicPr>
              <p:blipFill>
                <a:blip r:embed="rId57"/>
                <a:stretch>
                  <a:fillRect/>
                </a:stretch>
              </p:blipFill>
              <p:spPr>
                <a:xfrm>
                  <a:off x="3598920" y="4422653"/>
                  <a:ext cx="12168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0" name="Ink 49">
                  <a:extLst>
                    <a:ext uri="{FF2B5EF4-FFF2-40B4-BE49-F238E27FC236}">
                      <a16:creationId xmlns:a16="http://schemas.microsoft.com/office/drawing/2014/main" id="{7A6D181A-5326-6348-A2AB-8277F4994238}"/>
                    </a:ext>
                  </a:extLst>
                </p14:cNvPr>
                <p14:cNvContentPartPr/>
                <p14:nvPr/>
              </p14:nvContentPartPr>
              <p14:xfrm>
                <a:off x="4639320" y="4340573"/>
                <a:ext cx="315720" cy="295560"/>
              </p14:xfrm>
            </p:contentPart>
          </mc:Choice>
          <mc:Fallback xmlns="">
            <p:pic>
              <p:nvPicPr>
                <p:cNvPr id="50" name="Ink 49">
                  <a:extLst>
                    <a:ext uri="{FF2B5EF4-FFF2-40B4-BE49-F238E27FC236}">
                      <a16:creationId xmlns:a16="http://schemas.microsoft.com/office/drawing/2014/main" id="{7A6D181A-5326-6348-A2AB-8277F4994238}"/>
                    </a:ext>
                  </a:extLst>
                </p:cNvPr>
                <p:cNvPicPr/>
                <p:nvPr/>
              </p:nvPicPr>
              <p:blipFill>
                <a:blip r:embed="rId59"/>
                <a:stretch>
                  <a:fillRect/>
                </a:stretch>
              </p:blipFill>
              <p:spPr>
                <a:xfrm>
                  <a:off x="4632120" y="4333013"/>
                  <a:ext cx="330840" cy="310680"/>
                </a:xfrm>
                <a:prstGeom prst="rect">
                  <a:avLst/>
                </a:prstGeom>
              </p:spPr>
            </p:pic>
          </mc:Fallback>
        </mc:AlternateContent>
      </p:grpSp>
    </p:spTree>
    <p:extLst>
      <p:ext uri="{BB962C8B-B14F-4D97-AF65-F5344CB8AC3E}">
        <p14:creationId xmlns:p14="http://schemas.microsoft.com/office/powerpoint/2010/main" val="39888901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21A35-41FE-0245-92D2-0E5B728777E7}"/>
              </a:ext>
            </a:extLst>
          </p:cNvPr>
          <p:cNvSpPr>
            <a:spLocks noGrp="1"/>
          </p:cNvSpPr>
          <p:nvPr>
            <p:ph type="title"/>
          </p:nvPr>
        </p:nvSpPr>
        <p:spPr/>
        <p:txBody>
          <a:bodyPr/>
          <a:lstStyle/>
          <a:p>
            <a:r>
              <a:rPr lang="en-US" dirty="0"/>
              <a:t>Now </a:t>
            </a:r>
            <a:r>
              <a:rPr lang="en-US" dirty="0" err="1"/>
              <a:t>kubectl</a:t>
            </a:r>
            <a:r>
              <a:rPr lang="en-US" dirty="0"/>
              <a:t> is connected to the GKE cluster</a:t>
            </a:r>
          </a:p>
        </p:txBody>
      </p:sp>
      <p:pic>
        <p:nvPicPr>
          <p:cNvPr id="5" name="Content Placeholder 4">
            <a:extLst>
              <a:ext uri="{FF2B5EF4-FFF2-40B4-BE49-F238E27FC236}">
                <a16:creationId xmlns:a16="http://schemas.microsoft.com/office/drawing/2014/main" id="{A570D3AF-B951-1648-8F6A-C6BF736173BB}"/>
              </a:ext>
            </a:extLst>
          </p:cNvPr>
          <p:cNvPicPr>
            <a:picLocks noGrp="1" noChangeAspect="1"/>
          </p:cNvPicPr>
          <p:nvPr>
            <p:ph idx="1"/>
          </p:nvPr>
        </p:nvPicPr>
        <p:blipFill>
          <a:blip r:embed="rId2"/>
          <a:stretch>
            <a:fillRect/>
          </a:stretch>
        </p:blipFill>
        <p:spPr>
          <a:xfrm>
            <a:off x="1473200" y="2118890"/>
            <a:ext cx="9245600" cy="1092200"/>
          </a:xfr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59EC7ED5-8D2F-B640-9005-579834FB4A5B}"/>
                  </a:ext>
                </a:extLst>
              </p14:cNvPr>
              <p14:cNvContentPartPr/>
              <p14:nvPr/>
            </p14:nvContentPartPr>
            <p14:xfrm>
              <a:off x="3911040" y="3639293"/>
              <a:ext cx="360" cy="360"/>
            </p14:xfrm>
          </p:contentPart>
        </mc:Choice>
        <mc:Fallback xmlns="">
          <p:pic>
            <p:nvPicPr>
              <p:cNvPr id="7" name="Ink 6">
                <a:extLst>
                  <a:ext uri="{FF2B5EF4-FFF2-40B4-BE49-F238E27FC236}">
                    <a16:creationId xmlns:a16="http://schemas.microsoft.com/office/drawing/2014/main" id="{59EC7ED5-8D2F-B640-9005-579834FB4A5B}"/>
                  </a:ext>
                </a:extLst>
              </p:cNvPr>
              <p:cNvPicPr/>
              <p:nvPr/>
            </p:nvPicPr>
            <p:blipFill>
              <a:blip r:embed="rId4"/>
              <a:stretch>
                <a:fillRect/>
              </a:stretch>
            </p:blipFill>
            <p:spPr>
              <a:xfrm>
                <a:off x="3906720" y="3634973"/>
                <a:ext cx="9000" cy="9000"/>
              </a:xfrm>
              <a:prstGeom prst="rect">
                <a:avLst/>
              </a:prstGeom>
            </p:spPr>
          </p:pic>
        </mc:Fallback>
      </mc:AlternateContent>
    </p:spTree>
    <p:extLst>
      <p:ext uri="{BB962C8B-B14F-4D97-AF65-F5344CB8AC3E}">
        <p14:creationId xmlns:p14="http://schemas.microsoft.com/office/powerpoint/2010/main" val="423671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F0957-7A68-0F4B-8842-70CA2A4BFFAC}"/>
              </a:ext>
            </a:extLst>
          </p:cNvPr>
          <p:cNvSpPr>
            <a:spLocks noGrp="1"/>
          </p:cNvSpPr>
          <p:nvPr>
            <p:ph type="title"/>
          </p:nvPr>
        </p:nvSpPr>
        <p:spPr/>
        <p:txBody>
          <a:bodyPr>
            <a:normAutofit fontScale="90000"/>
          </a:bodyPr>
          <a:lstStyle/>
          <a:p>
            <a:r>
              <a:rPr lang="en-US" dirty="0"/>
              <a:t>Creating a Shared Directory (a bit complicated on GKE) </a:t>
            </a:r>
            <a:r>
              <a:rPr lang="en-US" sz="1600" dirty="0"/>
              <a:t>(</a:t>
            </a:r>
            <a:r>
              <a:rPr lang="en-US" sz="1600" dirty="0">
                <a:hlinkClick r:id="rId2"/>
              </a:rPr>
              <a:t>https://medium.com/@Sushil_Kumar/readwritemany-persistent-volumes-in-google-kubernetes-engine-a0b93e203180</a:t>
            </a:r>
            <a:r>
              <a:rPr lang="en-US" sz="1600" dirty="0"/>
              <a:t>)</a:t>
            </a:r>
          </a:p>
        </p:txBody>
      </p:sp>
      <p:sp>
        <p:nvSpPr>
          <p:cNvPr id="3" name="Content Placeholder 2">
            <a:extLst>
              <a:ext uri="{FF2B5EF4-FFF2-40B4-BE49-F238E27FC236}">
                <a16:creationId xmlns:a16="http://schemas.microsoft.com/office/drawing/2014/main" id="{2E9A36B8-4532-9244-8C17-A5BF5A93E361}"/>
              </a:ext>
            </a:extLst>
          </p:cNvPr>
          <p:cNvSpPr>
            <a:spLocks noGrp="1"/>
          </p:cNvSpPr>
          <p:nvPr>
            <p:ph idx="1"/>
          </p:nvPr>
        </p:nvSpPr>
        <p:spPr/>
        <p:txBody>
          <a:bodyPr/>
          <a:lstStyle/>
          <a:p>
            <a:r>
              <a:rPr lang="en-US" dirty="0"/>
              <a:t>Provision a GKE Persistent Disk by running the following command in terminal – this serves as a storage disk</a:t>
            </a:r>
          </a:p>
          <a:p>
            <a:pPr lvl="1"/>
            <a:r>
              <a:rPr lang="en-US" dirty="0" err="1"/>
              <a:t>gcloud</a:t>
            </a:r>
            <a:r>
              <a:rPr lang="en-US" dirty="0"/>
              <a:t> compute disks create --size=10GB --zone=us-central1-c --project=optimum-octane-287517 </a:t>
            </a:r>
            <a:r>
              <a:rPr lang="en-US" dirty="0" err="1"/>
              <a:t>nfs</a:t>
            </a:r>
            <a:r>
              <a:rPr lang="en-US" dirty="0"/>
              <a:t>-disk</a:t>
            </a:r>
          </a:p>
          <a:p>
            <a:pPr lvl="1"/>
            <a:r>
              <a:rPr lang="en-US" dirty="0"/>
              <a:t>(replace project with appropriate project name)</a:t>
            </a:r>
          </a:p>
        </p:txBody>
      </p:sp>
      <p:pic>
        <p:nvPicPr>
          <p:cNvPr id="6" name="Picture 5" descr="A blue and white text&#10;&#10;Description automatically generated">
            <a:extLst>
              <a:ext uri="{FF2B5EF4-FFF2-40B4-BE49-F238E27FC236}">
                <a16:creationId xmlns:a16="http://schemas.microsoft.com/office/drawing/2014/main" id="{56F73675-73FF-8147-BC39-2216B497FCB6}"/>
              </a:ext>
            </a:extLst>
          </p:cNvPr>
          <p:cNvPicPr>
            <a:picLocks noChangeAspect="1"/>
          </p:cNvPicPr>
          <p:nvPr/>
        </p:nvPicPr>
        <p:blipFill>
          <a:blip r:embed="rId3"/>
          <a:stretch>
            <a:fillRect/>
          </a:stretch>
        </p:blipFill>
        <p:spPr>
          <a:xfrm>
            <a:off x="2287058" y="3807883"/>
            <a:ext cx="7617883" cy="2847512"/>
          </a:xfrm>
          <a:prstGeom prst="rect">
            <a:avLst/>
          </a:prstGeom>
        </p:spPr>
      </p:pic>
    </p:spTree>
    <p:extLst>
      <p:ext uri="{BB962C8B-B14F-4D97-AF65-F5344CB8AC3E}">
        <p14:creationId xmlns:p14="http://schemas.microsoft.com/office/powerpoint/2010/main" val="42724104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72FF0-227A-1442-9797-EA543A71D358}"/>
              </a:ext>
            </a:extLst>
          </p:cNvPr>
          <p:cNvSpPr>
            <a:spLocks noGrp="1"/>
          </p:cNvSpPr>
          <p:nvPr>
            <p:ph type="title"/>
          </p:nvPr>
        </p:nvSpPr>
        <p:spPr/>
        <p:txBody>
          <a:bodyPr/>
          <a:lstStyle/>
          <a:p>
            <a:r>
              <a:rPr lang="en-US" b="1" dirty="0"/>
              <a:t>Setup a NFS Server in GKE</a:t>
            </a:r>
            <a:endParaRPr lang="en-US" dirty="0"/>
          </a:p>
        </p:txBody>
      </p:sp>
      <p:sp>
        <p:nvSpPr>
          <p:cNvPr id="3" name="Content Placeholder 2">
            <a:extLst>
              <a:ext uri="{FF2B5EF4-FFF2-40B4-BE49-F238E27FC236}">
                <a16:creationId xmlns:a16="http://schemas.microsoft.com/office/drawing/2014/main" id="{26CECCA7-2E68-1644-9774-87633B704338}"/>
              </a:ext>
            </a:extLst>
          </p:cNvPr>
          <p:cNvSpPr>
            <a:spLocks noGrp="1"/>
          </p:cNvSpPr>
          <p:nvPr>
            <p:ph idx="1"/>
          </p:nvPr>
        </p:nvSpPr>
        <p:spPr/>
        <p:txBody>
          <a:bodyPr/>
          <a:lstStyle/>
          <a:p>
            <a:r>
              <a:rPr lang="en-US" dirty="0"/>
              <a:t>Navigate to bk-ln directory on local computer and run following command:</a:t>
            </a:r>
          </a:p>
          <a:p>
            <a:pPr lvl="1"/>
            <a:r>
              <a:rPr lang="en-US" dirty="0" err="1"/>
              <a:t>kubectl</a:t>
            </a:r>
            <a:r>
              <a:rPr lang="en-US" dirty="0"/>
              <a:t> create -f </a:t>
            </a:r>
            <a:r>
              <a:rPr lang="en-US" dirty="0" err="1"/>
              <a:t>nfs</a:t>
            </a:r>
            <a:r>
              <a:rPr lang="en-US" dirty="0"/>
              <a:t>-server-</a:t>
            </a:r>
            <a:r>
              <a:rPr lang="en-US" dirty="0" err="1"/>
              <a:t>deployment.yaml</a:t>
            </a:r>
            <a:endParaRPr lang="en-US" dirty="0"/>
          </a:p>
          <a:p>
            <a:r>
              <a:rPr lang="en-US" dirty="0"/>
              <a:t>This creates an </a:t>
            </a:r>
            <a:r>
              <a:rPr lang="en-US" dirty="0" err="1"/>
              <a:t>nfs</a:t>
            </a:r>
            <a:r>
              <a:rPr lang="en-US" dirty="0"/>
              <a:t> server which gives access to the persistent disk</a:t>
            </a:r>
          </a:p>
        </p:txBody>
      </p:sp>
    </p:spTree>
    <p:extLst>
      <p:ext uri="{BB962C8B-B14F-4D97-AF65-F5344CB8AC3E}">
        <p14:creationId xmlns:p14="http://schemas.microsoft.com/office/powerpoint/2010/main" val="41506122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9FB17-8F1C-DE44-AAD6-85F86497E152}"/>
              </a:ext>
            </a:extLst>
          </p:cNvPr>
          <p:cNvSpPr>
            <a:spLocks noGrp="1"/>
          </p:cNvSpPr>
          <p:nvPr>
            <p:ph type="title"/>
          </p:nvPr>
        </p:nvSpPr>
        <p:spPr/>
        <p:txBody>
          <a:bodyPr/>
          <a:lstStyle/>
          <a:p>
            <a:r>
              <a:rPr lang="en-US" dirty="0"/>
              <a:t>Make NFS Server Accessible</a:t>
            </a:r>
          </a:p>
        </p:txBody>
      </p:sp>
      <p:sp>
        <p:nvSpPr>
          <p:cNvPr id="3" name="Content Placeholder 2">
            <a:extLst>
              <a:ext uri="{FF2B5EF4-FFF2-40B4-BE49-F238E27FC236}">
                <a16:creationId xmlns:a16="http://schemas.microsoft.com/office/drawing/2014/main" id="{0C69F23F-E36D-7646-98B0-E271FA8C5FAF}"/>
              </a:ext>
            </a:extLst>
          </p:cNvPr>
          <p:cNvSpPr>
            <a:spLocks noGrp="1"/>
          </p:cNvSpPr>
          <p:nvPr>
            <p:ph idx="1"/>
          </p:nvPr>
        </p:nvSpPr>
        <p:spPr/>
        <p:txBody>
          <a:bodyPr/>
          <a:lstStyle/>
          <a:p>
            <a:r>
              <a:rPr lang="en-US" dirty="0"/>
              <a:t>Deploy a service that provides access to the </a:t>
            </a:r>
            <a:r>
              <a:rPr lang="en-US" dirty="0" err="1"/>
              <a:t>nfs</a:t>
            </a:r>
            <a:r>
              <a:rPr lang="en-US" dirty="0"/>
              <a:t>-server deployment</a:t>
            </a:r>
          </a:p>
          <a:p>
            <a:pPr lvl="1"/>
            <a:r>
              <a:rPr lang="en-US" dirty="0" err="1"/>
              <a:t>kubectl</a:t>
            </a:r>
            <a:r>
              <a:rPr lang="en-US" dirty="0"/>
              <a:t> create -f </a:t>
            </a:r>
            <a:r>
              <a:rPr lang="en-US" dirty="0" err="1"/>
              <a:t>nfs-clusterip-service.yaml</a:t>
            </a:r>
            <a:endParaRPr lang="en-US" dirty="0"/>
          </a:p>
        </p:txBody>
      </p:sp>
    </p:spTree>
    <p:extLst>
      <p:ext uri="{BB962C8B-B14F-4D97-AF65-F5344CB8AC3E}">
        <p14:creationId xmlns:p14="http://schemas.microsoft.com/office/powerpoint/2010/main" val="22378438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60C06-2E3F-0746-9826-F67DF07FD1C8}"/>
              </a:ext>
            </a:extLst>
          </p:cNvPr>
          <p:cNvSpPr>
            <a:spLocks noGrp="1"/>
          </p:cNvSpPr>
          <p:nvPr>
            <p:ph type="title"/>
          </p:nvPr>
        </p:nvSpPr>
        <p:spPr/>
        <p:txBody>
          <a:bodyPr/>
          <a:lstStyle/>
          <a:p>
            <a:r>
              <a:rPr lang="en-US" dirty="0"/>
              <a:t>Create Persistent Volume and Persistent Volume Claim</a:t>
            </a:r>
          </a:p>
        </p:txBody>
      </p:sp>
      <p:sp>
        <p:nvSpPr>
          <p:cNvPr id="3" name="Content Placeholder 2">
            <a:extLst>
              <a:ext uri="{FF2B5EF4-FFF2-40B4-BE49-F238E27FC236}">
                <a16:creationId xmlns:a16="http://schemas.microsoft.com/office/drawing/2014/main" id="{6861EDB2-7375-C041-8C1B-41EA2E4F805D}"/>
              </a:ext>
            </a:extLst>
          </p:cNvPr>
          <p:cNvSpPr>
            <a:spLocks noGrp="1"/>
          </p:cNvSpPr>
          <p:nvPr>
            <p:ph idx="1"/>
          </p:nvPr>
        </p:nvSpPr>
        <p:spPr/>
        <p:txBody>
          <a:bodyPr/>
          <a:lstStyle/>
          <a:p>
            <a:r>
              <a:rPr lang="en-US" dirty="0"/>
              <a:t>A Persistent volume is essentially a persistent directory that can be mounted onto a pod. A Persistent Volume Claim is an abstract reference to a Persistent Volume</a:t>
            </a:r>
          </a:p>
          <a:p>
            <a:r>
              <a:rPr lang="en-US" dirty="0" err="1"/>
              <a:t>Kubectl</a:t>
            </a:r>
            <a:r>
              <a:rPr lang="en-US" dirty="0"/>
              <a:t> apply –f </a:t>
            </a:r>
            <a:r>
              <a:rPr lang="en-US" dirty="0" err="1"/>
              <a:t>nfs-pvc.yaml</a:t>
            </a:r>
            <a:endParaRPr lang="en-US" dirty="0"/>
          </a:p>
        </p:txBody>
      </p:sp>
    </p:spTree>
    <p:extLst>
      <p:ext uri="{BB962C8B-B14F-4D97-AF65-F5344CB8AC3E}">
        <p14:creationId xmlns:p14="http://schemas.microsoft.com/office/powerpoint/2010/main" val="20863762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3F250-03C8-E842-99FF-E1E79672AC41}"/>
              </a:ext>
            </a:extLst>
          </p:cNvPr>
          <p:cNvSpPr>
            <a:spLocks noGrp="1"/>
          </p:cNvSpPr>
          <p:nvPr>
            <p:ph type="title"/>
          </p:nvPr>
        </p:nvSpPr>
        <p:spPr/>
        <p:txBody>
          <a:bodyPr/>
          <a:lstStyle/>
          <a:p>
            <a:r>
              <a:rPr lang="en-US" dirty="0"/>
              <a:t>Deploy the bk and ln deployments</a:t>
            </a:r>
          </a:p>
        </p:txBody>
      </p:sp>
      <p:sp>
        <p:nvSpPr>
          <p:cNvPr id="3" name="Content Placeholder 2">
            <a:extLst>
              <a:ext uri="{FF2B5EF4-FFF2-40B4-BE49-F238E27FC236}">
                <a16:creationId xmlns:a16="http://schemas.microsoft.com/office/drawing/2014/main" id="{CA05A1D4-ACAD-6941-B865-6E62E4265F45}"/>
              </a:ext>
            </a:extLst>
          </p:cNvPr>
          <p:cNvSpPr>
            <a:spLocks noGrp="1"/>
          </p:cNvSpPr>
          <p:nvPr>
            <p:ph idx="1"/>
          </p:nvPr>
        </p:nvSpPr>
        <p:spPr/>
        <p:txBody>
          <a:bodyPr/>
          <a:lstStyle/>
          <a:p>
            <a:r>
              <a:rPr lang="en-US" dirty="0" err="1"/>
              <a:t>Kubectl</a:t>
            </a:r>
            <a:r>
              <a:rPr lang="en-US" dirty="0"/>
              <a:t> apply –f bk-ln-</a:t>
            </a:r>
            <a:r>
              <a:rPr lang="en-US" dirty="0" err="1"/>
              <a:t>nfs</a:t>
            </a:r>
            <a:r>
              <a:rPr lang="en-US" dirty="0"/>
              <a:t>-</a:t>
            </a:r>
            <a:r>
              <a:rPr lang="en-US" dirty="0" err="1"/>
              <a:t>pvc.yaml</a:t>
            </a:r>
            <a:endParaRPr lang="en-US" dirty="0"/>
          </a:p>
        </p:txBody>
      </p:sp>
    </p:spTree>
    <p:extLst>
      <p:ext uri="{BB962C8B-B14F-4D97-AF65-F5344CB8AC3E}">
        <p14:creationId xmlns:p14="http://schemas.microsoft.com/office/powerpoint/2010/main" val="1369941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DCA2B6E8-EAAE-8944-991E-DD72B5095407}"/>
              </a:ext>
            </a:extLst>
          </p:cNvPr>
          <p:cNvGraphicFramePr>
            <a:graphicFrameLocks noGrp="1"/>
          </p:cNvGraphicFramePr>
          <p:nvPr>
            <p:ph idx="1"/>
            <p:extLst>
              <p:ext uri="{D42A27DB-BD31-4B8C-83A1-F6EECF244321}">
                <p14:modId xmlns:p14="http://schemas.microsoft.com/office/powerpoint/2010/main" val="410846436"/>
              </p:ext>
            </p:extLst>
          </p:nvPr>
        </p:nvGraphicFramePr>
        <p:xfrm>
          <a:off x="838200" y="4029361"/>
          <a:ext cx="10515600" cy="1803400"/>
        </p:xfrm>
        <a:graphic>
          <a:graphicData uri="http://schemas.openxmlformats.org/drawingml/2006/table">
            <a:tbl>
              <a:tblPr/>
              <a:tblGrid>
                <a:gridCol w="10515600">
                  <a:extLst>
                    <a:ext uri="{9D8B030D-6E8A-4147-A177-3AD203B41FA5}">
                      <a16:colId xmlns:a16="http://schemas.microsoft.com/office/drawing/2014/main" val="549217105"/>
                    </a:ext>
                  </a:extLst>
                </a:gridCol>
              </a:tblGrid>
              <a:tr h="0">
                <a:tc>
                  <a:txBody>
                    <a:bodyPr/>
                    <a:lstStyle/>
                    <a:p>
                      <a:pPr rtl="0" fontAlgn="t">
                        <a:spcBef>
                          <a:spcPts val="0"/>
                        </a:spcBef>
                        <a:spcAft>
                          <a:spcPts val="0"/>
                        </a:spcAft>
                      </a:pPr>
                      <a:r>
                        <a:rPr lang="en-US" sz="1100" b="0" i="0" u="none" strike="noStrike" dirty="0">
                          <a:solidFill>
                            <a:srgbClr val="CB7832"/>
                          </a:solidFill>
                          <a:effectLst/>
                          <a:latin typeface="Consolas" panose="020B0609020204030204" pitchFamily="49" charset="0"/>
                        </a:rPr>
                        <a:t>from</a:t>
                      </a:r>
                      <a:r>
                        <a:rPr lang="en-US" sz="1100" b="0" i="0" u="none" strike="noStrike" dirty="0">
                          <a:solidFill>
                            <a:srgbClr val="BABABA"/>
                          </a:solidFill>
                          <a:effectLst/>
                          <a:latin typeface="Consolas" panose="020B0609020204030204" pitchFamily="49" charset="0"/>
                        </a:rPr>
                        <a:t> __future__ </a:t>
                      </a:r>
                      <a:r>
                        <a:rPr lang="en-US" sz="1100" b="0" i="0" u="none" strike="noStrike" dirty="0">
                          <a:solidFill>
                            <a:srgbClr val="CB7832"/>
                          </a:solidFill>
                          <a:effectLst/>
                          <a:latin typeface="Consolas" panose="020B0609020204030204" pitchFamily="49" charset="0"/>
                        </a:rPr>
                        <a:t>import</a:t>
                      </a:r>
                      <a:r>
                        <a:rPr lang="en-US" sz="1100" b="0" i="0" u="none" strike="noStrike" dirty="0">
                          <a:solidFill>
                            <a:srgbClr val="BABABA"/>
                          </a:solidFill>
                          <a:effectLst/>
                          <a:latin typeface="Consolas" panose="020B0609020204030204" pitchFamily="49" charset="0"/>
                        </a:rPr>
                        <a:t> </a:t>
                      </a:r>
                      <a:r>
                        <a:rPr lang="en-US" sz="1100" b="0" i="0" u="none" strike="noStrike" dirty="0" err="1">
                          <a:solidFill>
                            <a:srgbClr val="BABABA"/>
                          </a:solidFill>
                          <a:effectLst/>
                          <a:latin typeface="Consolas" panose="020B0609020204030204" pitchFamily="49" charset="0"/>
                        </a:rPr>
                        <a:t>print_function</a:t>
                      </a:r>
                      <a:br>
                        <a:rPr lang="en-US" sz="1100" b="0" i="0" u="none" strike="noStrike" dirty="0">
                          <a:solidFill>
                            <a:srgbClr val="BABABA"/>
                          </a:solidFill>
                          <a:effectLst/>
                          <a:latin typeface="Consolas" panose="020B0609020204030204" pitchFamily="49" charset="0"/>
                        </a:rPr>
                      </a:br>
                      <a:r>
                        <a:rPr lang="en-US" sz="1100" b="0" i="0" u="none" strike="noStrike" dirty="0">
                          <a:solidFill>
                            <a:srgbClr val="CB7832"/>
                          </a:solidFill>
                          <a:effectLst/>
                          <a:latin typeface="Consolas" panose="020B0609020204030204" pitchFamily="49" charset="0"/>
                        </a:rPr>
                        <a:t>from</a:t>
                      </a:r>
                      <a:r>
                        <a:rPr lang="en-US" sz="1100" b="0" i="0" u="none" strike="noStrike" dirty="0">
                          <a:solidFill>
                            <a:srgbClr val="BABABA"/>
                          </a:solidFill>
                          <a:effectLst/>
                          <a:latin typeface="Consolas" panose="020B0609020204030204" pitchFamily="49" charset="0"/>
                        </a:rPr>
                        <a:t> </a:t>
                      </a:r>
                      <a:r>
                        <a:rPr lang="en-US" sz="1100" b="0" i="0" u="none" strike="noStrike" dirty="0" err="1">
                          <a:solidFill>
                            <a:srgbClr val="BABABA"/>
                          </a:solidFill>
                          <a:effectLst/>
                          <a:latin typeface="Consolas" panose="020B0609020204030204" pitchFamily="49" charset="0"/>
                        </a:rPr>
                        <a:t>kubernetes</a:t>
                      </a:r>
                      <a:r>
                        <a:rPr lang="en-US" sz="1100" b="0" i="0" u="none" strike="noStrike" dirty="0">
                          <a:solidFill>
                            <a:srgbClr val="BABABA"/>
                          </a:solidFill>
                          <a:effectLst/>
                          <a:latin typeface="Consolas" panose="020B0609020204030204" pitchFamily="49" charset="0"/>
                        </a:rPr>
                        <a:t> </a:t>
                      </a:r>
                      <a:r>
                        <a:rPr lang="en-US" sz="1100" b="0" i="0" u="none" strike="noStrike" dirty="0">
                          <a:solidFill>
                            <a:srgbClr val="CB7832"/>
                          </a:solidFill>
                          <a:effectLst/>
                          <a:latin typeface="Consolas" panose="020B0609020204030204" pitchFamily="49" charset="0"/>
                        </a:rPr>
                        <a:t>import</a:t>
                      </a:r>
                      <a:r>
                        <a:rPr lang="en-US" sz="1100" b="0" i="0" u="none" strike="noStrike" dirty="0">
                          <a:solidFill>
                            <a:srgbClr val="BABABA"/>
                          </a:solidFill>
                          <a:effectLst/>
                          <a:latin typeface="Consolas" panose="020B0609020204030204" pitchFamily="49" charset="0"/>
                        </a:rPr>
                        <a:t> config, client</a:t>
                      </a:r>
                      <a:br>
                        <a:rPr lang="en-US" sz="1100" b="0" i="0" u="none" strike="noStrike" dirty="0">
                          <a:solidFill>
                            <a:srgbClr val="BABABA"/>
                          </a:solidFill>
                          <a:effectLst/>
                          <a:latin typeface="Consolas" panose="020B0609020204030204" pitchFamily="49" charset="0"/>
                        </a:rPr>
                      </a:br>
                      <a:r>
                        <a:rPr lang="en-US" sz="1100" b="0" i="0" u="none" strike="noStrike" dirty="0">
                          <a:solidFill>
                            <a:srgbClr val="CB7832"/>
                          </a:solidFill>
                          <a:effectLst/>
                          <a:latin typeface="Consolas" panose="020B0609020204030204" pitchFamily="49" charset="0"/>
                        </a:rPr>
                        <a:t>from</a:t>
                      </a:r>
                      <a:r>
                        <a:rPr lang="en-US" sz="1100" b="0" i="0" u="none" strike="noStrike" dirty="0">
                          <a:solidFill>
                            <a:srgbClr val="BABABA"/>
                          </a:solidFill>
                          <a:effectLst/>
                          <a:latin typeface="Consolas" panose="020B0609020204030204" pitchFamily="49" charset="0"/>
                        </a:rPr>
                        <a:t> </a:t>
                      </a:r>
                      <a:r>
                        <a:rPr lang="en-US" sz="1100" b="0" i="0" u="none" strike="noStrike" dirty="0" err="1">
                          <a:solidFill>
                            <a:srgbClr val="BABABA"/>
                          </a:solidFill>
                          <a:effectLst/>
                          <a:latin typeface="Consolas" panose="020B0609020204030204" pitchFamily="49" charset="0"/>
                        </a:rPr>
                        <a:t>kubernetes.client.rest</a:t>
                      </a:r>
                      <a:r>
                        <a:rPr lang="en-US" sz="1100" b="0" i="0" u="none" strike="noStrike" dirty="0">
                          <a:solidFill>
                            <a:srgbClr val="BABABA"/>
                          </a:solidFill>
                          <a:effectLst/>
                          <a:latin typeface="Consolas" panose="020B0609020204030204" pitchFamily="49" charset="0"/>
                        </a:rPr>
                        <a:t> </a:t>
                      </a:r>
                      <a:r>
                        <a:rPr lang="en-US" sz="1100" b="0" i="0" u="none" strike="noStrike" dirty="0">
                          <a:solidFill>
                            <a:srgbClr val="CB7832"/>
                          </a:solidFill>
                          <a:effectLst/>
                          <a:latin typeface="Consolas" panose="020B0609020204030204" pitchFamily="49" charset="0"/>
                        </a:rPr>
                        <a:t>import</a:t>
                      </a:r>
                      <a:r>
                        <a:rPr lang="en-US" sz="1100" b="0" i="0" u="none" strike="noStrike" dirty="0">
                          <a:solidFill>
                            <a:srgbClr val="BABABA"/>
                          </a:solidFill>
                          <a:effectLst/>
                          <a:latin typeface="Consolas" panose="020B0609020204030204" pitchFamily="49" charset="0"/>
                        </a:rPr>
                        <a:t> </a:t>
                      </a:r>
                      <a:r>
                        <a:rPr lang="en-US" sz="1100" b="0" i="0" u="none" strike="noStrike" dirty="0" err="1">
                          <a:solidFill>
                            <a:srgbClr val="BABABA"/>
                          </a:solidFill>
                          <a:effectLst/>
                          <a:latin typeface="Consolas" panose="020B0609020204030204" pitchFamily="49" charset="0"/>
                        </a:rPr>
                        <a:t>ApiException</a:t>
                      </a:r>
                      <a:br>
                        <a:rPr lang="en-US" sz="1100" b="0" i="0" u="none" strike="noStrike" dirty="0">
                          <a:solidFill>
                            <a:srgbClr val="BABABA"/>
                          </a:solidFill>
                          <a:effectLst/>
                          <a:latin typeface="Consolas" panose="020B0609020204030204" pitchFamily="49" charset="0"/>
                        </a:rPr>
                      </a:br>
                      <a:r>
                        <a:rPr lang="en-US" sz="1100" b="0" i="0" u="none" strike="noStrike" dirty="0">
                          <a:solidFill>
                            <a:srgbClr val="CB7832"/>
                          </a:solidFill>
                          <a:effectLst/>
                          <a:latin typeface="Consolas" panose="020B0609020204030204" pitchFamily="49" charset="0"/>
                        </a:rPr>
                        <a:t>import</a:t>
                      </a:r>
                      <a:r>
                        <a:rPr lang="en-US" sz="1100" b="0" i="0" u="none" strike="noStrike" dirty="0">
                          <a:solidFill>
                            <a:srgbClr val="BABABA"/>
                          </a:solidFill>
                          <a:effectLst/>
                          <a:latin typeface="Consolas" panose="020B0609020204030204" pitchFamily="49" charset="0"/>
                        </a:rPr>
                        <a:t> operator </a:t>
                      </a:r>
                      <a:r>
                        <a:rPr lang="en-US" sz="1100" b="0" i="0" u="none" strike="noStrike" dirty="0">
                          <a:solidFill>
                            <a:srgbClr val="CB7832"/>
                          </a:solidFill>
                          <a:effectLst/>
                          <a:latin typeface="Consolas" panose="020B0609020204030204" pitchFamily="49" charset="0"/>
                        </a:rPr>
                        <a:t>as</a:t>
                      </a:r>
                      <a:r>
                        <a:rPr lang="en-US" sz="1100" b="0" i="0" u="none" strike="noStrike" dirty="0">
                          <a:solidFill>
                            <a:srgbClr val="BABABA"/>
                          </a:solidFill>
                          <a:effectLst/>
                          <a:latin typeface="Consolas" panose="020B0609020204030204" pitchFamily="49" charset="0"/>
                        </a:rPr>
                        <a:t> op</a:t>
                      </a:r>
                      <a:br>
                        <a:rPr lang="en-US" sz="1100" b="0" i="0" u="none" strike="noStrike" dirty="0">
                          <a:solidFill>
                            <a:srgbClr val="BABABA"/>
                          </a:solidFill>
                          <a:effectLst/>
                          <a:latin typeface="Consolas" panose="020B0609020204030204" pitchFamily="49" charset="0"/>
                        </a:rPr>
                      </a:br>
                      <a:r>
                        <a:rPr lang="en-US" sz="1100" b="0" i="0" u="none" strike="noStrike" dirty="0">
                          <a:solidFill>
                            <a:srgbClr val="CB7832"/>
                          </a:solidFill>
                          <a:effectLst/>
                          <a:latin typeface="Consolas" panose="020B0609020204030204" pitchFamily="49" charset="0"/>
                        </a:rPr>
                        <a:t>from</a:t>
                      </a:r>
                      <a:r>
                        <a:rPr lang="en-US" sz="1100" b="0" i="0" u="none" strike="noStrike" dirty="0">
                          <a:solidFill>
                            <a:srgbClr val="BABABA"/>
                          </a:solidFill>
                          <a:effectLst/>
                          <a:latin typeface="Consolas" panose="020B0609020204030204" pitchFamily="49" charset="0"/>
                        </a:rPr>
                        <a:t> </a:t>
                      </a:r>
                      <a:r>
                        <a:rPr lang="en-US" sz="1100" b="0" i="0" u="none" strike="noStrike" dirty="0" err="1">
                          <a:solidFill>
                            <a:srgbClr val="BABABA"/>
                          </a:solidFill>
                          <a:effectLst/>
                          <a:latin typeface="Consolas" panose="020B0609020204030204" pitchFamily="49" charset="0"/>
                        </a:rPr>
                        <a:t>functools</a:t>
                      </a:r>
                      <a:r>
                        <a:rPr lang="en-US" sz="1100" b="0" i="0" u="none" strike="noStrike" dirty="0">
                          <a:solidFill>
                            <a:srgbClr val="BABABA"/>
                          </a:solidFill>
                          <a:effectLst/>
                          <a:latin typeface="Consolas" panose="020B0609020204030204" pitchFamily="49" charset="0"/>
                        </a:rPr>
                        <a:t> </a:t>
                      </a:r>
                      <a:r>
                        <a:rPr lang="en-US" sz="1100" b="0" i="0" u="none" strike="noStrike" dirty="0">
                          <a:solidFill>
                            <a:srgbClr val="CB7832"/>
                          </a:solidFill>
                          <a:effectLst/>
                          <a:latin typeface="Consolas" panose="020B0609020204030204" pitchFamily="49" charset="0"/>
                        </a:rPr>
                        <a:t>import</a:t>
                      </a:r>
                      <a:r>
                        <a:rPr lang="en-US" sz="1100" b="0" i="0" u="none" strike="noStrike" dirty="0">
                          <a:solidFill>
                            <a:srgbClr val="BABABA"/>
                          </a:solidFill>
                          <a:effectLst/>
                          <a:latin typeface="Consolas" panose="020B0609020204030204" pitchFamily="49" charset="0"/>
                        </a:rPr>
                        <a:t> reduce</a:t>
                      </a:r>
                      <a:br>
                        <a:rPr lang="en-US" sz="1100" b="0" i="0" u="none" strike="noStrike" dirty="0">
                          <a:solidFill>
                            <a:srgbClr val="BABABA"/>
                          </a:solidFill>
                          <a:effectLst/>
                          <a:latin typeface="Consolas" panose="020B0609020204030204" pitchFamily="49" charset="0"/>
                        </a:rPr>
                      </a:br>
                      <a:r>
                        <a:rPr lang="en-US" sz="1100" b="0" i="0" u="none" strike="noStrike" dirty="0">
                          <a:solidFill>
                            <a:srgbClr val="CB7832"/>
                          </a:solidFill>
                          <a:effectLst/>
                          <a:latin typeface="Consolas" panose="020B0609020204030204" pitchFamily="49" charset="0"/>
                        </a:rPr>
                        <a:t>import</a:t>
                      </a:r>
                      <a:r>
                        <a:rPr lang="en-US" sz="1100" b="0" i="0" u="none" strike="noStrike" dirty="0">
                          <a:solidFill>
                            <a:srgbClr val="BABABA"/>
                          </a:solidFill>
                          <a:effectLst/>
                          <a:latin typeface="Consolas" panose="020B0609020204030204" pitchFamily="49" charset="0"/>
                        </a:rPr>
                        <a:t> math</a:t>
                      </a:r>
                      <a:br>
                        <a:rPr lang="en-US" sz="1100" b="0" i="0" u="none" strike="noStrike" dirty="0">
                          <a:solidFill>
                            <a:srgbClr val="BABABA"/>
                          </a:solidFill>
                          <a:effectLst/>
                          <a:latin typeface="Consolas" panose="020B0609020204030204" pitchFamily="49" charset="0"/>
                        </a:rPr>
                      </a:br>
                      <a:br>
                        <a:rPr lang="en-US" sz="1100" b="0" i="0" u="none" strike="noStrike" dirty="0">
                          <a:solidFill>
                            <a:srgbClr val="BABABA"/>
                          </a:solidFill>
                          <a:effectLst/>
                          <a:latin typeface="Consolas" panose="020B0609020204030204" pitchFamily="49" charset="0"/>
                        </a:rPr>
                      </a:br>
                      <a:r>
                        <a:rPr lang="en-US" sz="1100" b="0" i="0" u="none" strike="noStrike" dirty="0" err="1">
                          <a:solidFill>
                            <a:srgbClr val="BABABA"/>
                          </a:solidFill>
                          <a:effectLst/>
                          <a:latin typeface="Consolas" panose="020B0609020204030204" pitchFamily="49" charset="0"/>
                        </a:rPr>
                        <a:t>config.load_kube_config</a:t>
                      </a:r>
                      <a:r>
                        <a:rPr lang="en-US" sz="1100" b="0" i="0" u="none" strike="noStrike" dirty="0">
                          <a:solidFill>
                            <a:srgbClr val="BABABA"/>
                          </a:solidFill>
                          <a:effectLst/>
                          <a:latin typeface="Consolas" panose="020B0609020204030204" pitchFamily="49" charset="0"/>
                        </a:rPr>
                        <a:t>()</a:t>
                      </a:r>
                      <a:br>
                        <a:rPr lang="en-US" sz="1100" b="0" i="0" u="none" strike="noStrike" dirty="0">
                          <a:solidFill>
                            <a:srgbClr val="BABABA"/>
                          </a:solidFill>
                          <a:effectLst/>
                          <a:latin typeface="Consolas" panose="020B0609020204030204" pitchFamily="49" charset="0"/>
                        </a:rPr>
                      </a:br>
                      <a:r>
                        <a:rPr lang="en-US" sz="1100" b="0" i="0" u="none" strike="noStrike" dirty="0" err="1">
                          <a:solidFill>
                            <a:srgbClr val="BABABA"/>
                          </a:solidFill>
                          <a:effectLst/>
                          <a:latin typeface="Consolas" panose="020B0609020204030204" pitchFamily="49" charset="0"/>
                        </a:rPr>
                        <a:t>api</a:t>
                      </a:r>
                      <a:r>
                        <a:rPr lang="en-US" sz="1100" b="0" i="0" u="none" strike="noStrike" dirty="0">
                          <a:solidFill>
                            <a:srgbClr val="BABABA"/>
                          </a:solidFill>
                          <a:effectLst/>
                          <a:latin typeface="Consolas" panose="020B0609020204030204" pitchFamily="49" charset="0"/>
                        </a:rPr>
                        <a:t> = client.AppsV1Api()</a:t>
                      </a:r>
                      <a:br>
                        <a:rPr lang="en-US" sz="1100" b="0" i="0" u="none" strike="noStrike" dirty="0">
                          <a:solidFill>
                            <a:srgbClr val="BABABA"/>
                          </a:solidFill>
                          <a:effectLst/>
                          <a:latin typeface="Consolas" panose="020B0609020204030204" pitchFamily="49" charset="0"/>
                        </a:rPr>
                      </a:br>
                      <a:r>
                        <a:rPr lang="en-US" sz="1100" b="0" i="0" u="none" strike="noStrike" dirty="0">
                          <a:solidFill>
                            <a:srgbClr val="BABABA"/>
                          </a:solidFill>
                          <a:effectLst/>
                          <a:latin typeface="Consolas" panose="020B0609020204030204" pitchFamily="49" charset="0"/>
                        </a:rPr>
                        <a:t>namespace = </a:t>
                      </a:r>
                      <a:r>
                        <a:rPr lang="en-US" sz="1100" b="0" i="0" u="none" strike="noStrike" dirty="0">
                          <a:solidFill>
                            <a:srgbClr val="6A8759"/>
                          </a:solidFill>
                          <a:effectLst/>
                          <a:latin typeface="Consolas" panose="020B0609020204030204" pitchFamily="49" charset="0"/>
                        </a:rPr>
                        <a:t>'default'</a:t>
                      </a:r>
                      <a:r>
                        <a:rPr lang="en-US" sz="1100" b="0" i="0" u="none" strike="noStrike" dirty="0">
                          <a:solidFill>
                            <a:srgbClr val="BABABA"/>
                          </a:solidFill>
                          <a:effectLst/>
                          <a:latin typeface="Consolas" panose="020B0609020204030204" pitchFamily="49" charset="0"/>
                        </a:rPr>
                        <a:t> </a:t>
                      </a:r>
                      <a:r>
                        <a:rPr lang="en-US" sz="1100" b="0" i="0" u="none" strike="noStrike" dirty="0">
                          <a:solidFill>
                            <a:srgbClr val="7F7F7F"/>
                          </a:solidFill>
                          <a:effectLst/>
                          <a:latin typeface="Consolas" panose="020B0609020204030204" pitchFamily="49" charset="0"/>
                        </a:rPr>
                        <a:t># str | object name and auth scope, such as for teams and projects</a:t>
                      </a:r>
                      <a:endParaRPr lang="en-US" dirty="0">
                        <a:effectLst/>
                      </a:endParaRPr>
                    </a:p>
                  </a:txBody>
                  <a:tcPr marL="63500" marR="63500" marT="63500" marB="63500">
                    <a:lnL>
                      <a:noFill/>
                    </a:lnL>
                    <a:lnR>
                      <a:noFill/>
                    </a:lnR>
                    <a:lnT>
                      <a:noFill/>
                    </a:lnT>
                    <a:lnB>
                      <a:noFill/>
                    </a:lnB>
                    <a:solidFill>
                      <a:srgbClr val="2B2B2B"/>
                    </a:solidFill>
                  </a:tcPr>
                </a:tc>
                <a:extLst>
                  <a:ext uri="{0D108BD9-81ED-4DB2-BD59-A6C34878D82A}">
                    <a16:rowId xmlns:a16="http://schemas.microsoft.com/office/drawing/2014/main" val="3933480077"/>
                  </a:ext>
                </a:extLst>
              </a:tr>
            </a:tbl>
          </a:graphicData>
        </a:graphic>
      </p:graphicFrame>
      <p:sp>
        <p:nvSpPr>
          <p:cNvPr id="5" name="Rectangle 1">
            <a:extLst>
              <a:ext uri="{FF2B5EF4-FFF2-40B4-BE49-F238E27FC236}">
                <a16:creationId xmlns:a16="http://schemas.microsoft.com/office/drawing/2014/main" id="{D00DB2A3-B5BA-E140-ABBE-1D0596081916}"/>
              </a:ext>
            </a:extLst>
          </p:cNvPr>
          <p:cNvSpPr>
            <a:spLocks noGrp="1" noChangeArrowheads="1"/>
          </p:cNvSpPr>
          <p:nvPr>
            <p:ph type="title"/>
          </p:nvPr>
        </p:nvSpPr>
        <p:spPr bwMode="auto">
          <a:xfrm>
            <a:off x="838200" y="0"/>
            <a:ext cx="10515600" cy="132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D55E0867-A08D-EF4A-A7ED-136FA5F2CF67}"/>
              </a:ext>
            </a:extLst>
          </p:cNvPr>
          <p:cNvSpPr txBox="1"/>
          <p:nvPr/>
        </p:nvSpPr>
        <p:spPr>
          <a:xfrm>
            <a:off x="838200" y="1421117"/>
            <a:ext cx="9982200" cy="2031325"/>
          </a:xfrm>
          <a:prstGeom prst="rect">
            <a:avLst/>
          </a:prstGeom>
          <a:noFill/>
        </p:spPr>
        <p:txBody>
          <a:bodyPr wrap="square" rtlCol="0">
            <a:spAutoFit/>
          </a:bodyPr>
          <a:lstStyle/>
          <a:p>
            <a:r>
              <a:rPr lang="en-US" dirty="0"/>
              <a:t>First we import the Kubernetes client.</a:t>
            </a:r>
          </a:p>
          <a:p>
            <a:r>
              <a:rPr lang="en-US" dirty="0"/>
              <a:t>The configuration (</a:t>
            </a:r>
            <a:r>
              <a:rPr lang="en-US" dirty="0" err="1"/>
              <a:t>config.load_kube_config</a:t>
            </a:r>
            <a:r>
              <a:rPr lang="en-US" dirty="0"/>
              <a:t>())provides access to the Kubernetes API. Then we instantiate the </a:t>
            </a:r>
            <a:r>
              <a:rPr lang="en-US" dirty="0" err="1"/>
              <a:t>api</a:t>
            </a:r>
            <a:r>
              <a:rPr lang="en-US" dirty="0"/>
              <a:t> variable to the Kubernetes </a:t>
            </a:r>
            <a:r>
              <a:rPr lang="en-US" dirty="0" err="1"/>
              <a:t>api</a:t>
            </a:r>
            <a:r>
              <a:rPr lang="en-US" dirty="0"/>
              <a:t> that contains our deployments (AppsV1). </a:t>
            </a:r>
          </a:p>
          <a:p>
            <a:r>
              <a:rPr lang="en-US" dirty="0"/>
              <a:t>Note: We are using the code external to the Kubernetes cluster. If we wanted to run this code on a Kubernetes pod, we would substitute </a:t>
            </a:r>
            <a:r>
              <a:rPr lang="en-US" dirty="0" err="1"/>
              <a:t>config.load_kube_config</a:t>
            </a:r>
            <a:r>
              <a:rPr lang="en-US" dirty="0"/>
              <a:t>() with </a:t>
            </a:r>
            <a:r>
              <a:rPr lang="en-US" dirty="0" err="1"/>
              <a:t>config.load_incluster_config</a:t>
            </a:r>
            <a:r>
              <a:rPr lang="en-US" dirty="0"/>
              <a:t>() (</a:t>
            </a:r>
            <a:r>
              <a:rPr lang="en-US" dirty="0">
                <a:hlinkClick r:id="rId2"/>
              </a:rPr>
              <a:t>https://storeofbhor.wordpress.com/2018/04/27/spawning-kubernetes-pods-from-another-pod-using-python-client/</a:t>
            </a:r>
            <a:r>
              <a:rPr lang="en-US" dirty="0"/>
              <a:t>)</a:t>
            </a:r>
          </a:p>
        </p:txBody>
      </p:sp>
    </p:spTree>
    <p:extLst>
      <p:ext uri="{BB962C8B-B14F-4D97-AF65-F5344CB8AC3E}">
        <p14:creationId xmlns:p14="http://schemas.microsoft.com/office/powerpoint/2010/main" val="25634027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03DC8-9034-9C45-9556-8C6C10CCCF5C}"/>
              </a:ext>
            </a:extLst>
          </p:cNvPr>
          <p:cNvSpPr>
            <a:spLocks noGrp="1"/>
          </p:cNvSpPr>
          <p:nvPr>
            <p:ph type="title"/>
          </p:nvPr>
        </p:nvSpPr>
        <p:spPr/>
        <p:txBody>
          <a:bodyPr/>
          <a:lstStyle/>
          <a:p>
            <a:r>
              <a:rPr lang="en-US" dirty="0"/>
              <a:t>Bk deployment </a:t>
            </a:r>
          </a:p>
        </p:txBody>
      </p:sp>
      <p:graphicFrame>
        <p:nvGraphicFramePr>
          <p:cNvPr id="4" name="Content Placeholder 3">
            <a:extLst>
              <a:ext uri="{FF2B5EF4-FFF2-40B4-BE49-F238E27FC236}">
                <a16:creationId xmlns:a16="http://schemas.microsoft.com/office/drawing/2014/main" id="{A9FAB7C1-AE86-9646-ACFB-A6C58A25C604}"/>
              </a:ext>
            </a:extLst>
          </p:cNvPr>
          <p:cNvGraphicFramePr>
            <a:graphicFrameLocks noGrp="1"/>
          </p:cNvGraphicFramePr>
          <p:nvPr>
            <p:ph idx="1"/>
            <p:extLst>
              <p:ext uri="{D42A27DB-BD31-4B8C-83A1-F6EECF244321}">
                <p14:modId xmlns:p14="http://schemas.microsoft.com/office/powerpoint/2010/main" val="3344929462"/>
              </p:ext>
            </p:extLst>
          </p:nvPr>
        </p:nvGraphicFramePr>
        <p:xfrm>
          <a:off x="838469" y="1690688"/>
          <a:ext cx="6438362" cy="4512598"/>
        </p:xfrm>
        <a:graphic>
          <a:graphicData uri="http://schemas.openxmlformats.org/drawingml/2006/table">
            <a:tbl>
              <a:tblPr/>
              <a:tblGrid>
                <a:gridCol w="6438362">
                  <a:extLst>
                    <a:ext uri="{9D8B030D-6E8A-4147-A177-3AD203B41FA5}">
                      <a16:colId xmlns:a16="http://schemas.microsoft.com/office/drawing/2014/main" val="3789836504"/>
                    </a:ext>
                  </a:extLst>
                </a:gridCol>
              </a:tblGrid>
              <a:tr h="4351338">
                <a:tc>
                  <a:txBody>
                    <a:bodyPr/>
                    <a:lstStyle/>
                    <a:p>
                      <a:pPr rtl="0" fontAlgn="t">
                        <a:spcBef>
                          <a:spcPts val="0"/>
                        </a:spcBef>
                        <a:spcAft>
                          <a:spcPts val="0"/>
                        </a:spcAft>
                      </a:pPr>
                      <a:r>
                        <a:rPr lang="en-US" sz="700" b="0" i="0" u="none" strike="noStrike" dirty="0">
                          <a:solidFill>
                            <a:srgbClr val="660066"/>
                          </a:solidFill>
                          <a:effectLst/>
                          <a:latin typeface="Consolas" panose="020B0609020204030204" pitchFamily="49" charset="0"/>
                        </a:rPr>
                        <a:t>kind:</a:t>
                      </a:r>
                      <a:r>
                        <a:rPr lang="en-US" sz="700" b="0" i="0" u="none" strike="noStrike" dirty="0">
                          <a:solidFill>
                            <a:srgbClr val="000000"/>
                          </a:solidFill>
                          <a:effectLst/>
                          <a:latin typeface="Consolas" panose="020B0609020204030204" pitchFamily="49" charset="0"/>
                        </a:rPr>
                        <a:t> </a:t>
                      </a:r>
                      <a:r>
                        <a:rPr lang="en-US" sz="700" b="0" i="0" u="none" strike="noStrike" dirty="0">
                          <a:solidFill>
                            <a:srgbClr val="008800"/>
                          </a:solidFill>
                          <a:effectLst/>
                          <a:latin typeface="Consolas" panose="020B0609020204030204" pitchFamily="49" charset="0"/>
                        </a:rPr>
                        <a:t>Deployment</a:t>
                      </a:r>
                      <a:br>
                        <a:rPr lang="en-US" sz="700" b="0" i="0" u="none" strike="noStrike" dirty="0">
                          <a:solidFill>
                            <a:srgbClr val="000000"/>
                          </a:solidFill>
                          <a:effectLst/>
                          <a:latin typeface="Consolas" panose="020B0609020204030204" pitchFamily="49" charset="0"/>
                        </a:rPr>
                      </a:br>
                      <a:r>
                        <a:rPr lang="en-US" sz="700" b="0" i="0" u="none" strike="noStrike" dirty="0" err="1">
                          <a:solidFill>
                            <a:srgbClr val="660066"/>
                          </a:solidFill>
                          <a:effectLst/>
                          <a:latin typeface="Consolas" panose="020B0609020204030204" pitchFamily="49" charset="0"/>
                        </a:rPr>
                        <a:t>apiVersion</a:t>
                      </a:r>
                      <a:r>
                        <a:rPr lang="en-US" sz="700" b="0" i="0" u="none" strike="noStrike" dirty="0">
                          <a:solidFill>
                            <a:srgbClr val="660066"/>
                          </a:solidFill>
                          <a:effectLst/>
                          <a:latin typeface="Consolas" panose="020B0609020204030204" pitchFamily="49" charset="0"/>
                        </a:rPr>
                        <a:t>:</a:t>
                      </a:r>
                      <a:r>
                        <a:rPr lang="en-US" sz="700" b="0" i="0" u="none" strike="noStrike" dirty="0">
                          <a:solidFill>
                            <a:srgbClr val="000000"/>
                          </a:solidFill>
                          <a:effectLst/>
                          <a:latin typeface="Consolas" panose="020B0609020204030204" pitchFamily="49" charset="0"/>
                        </a:rPr>
                        <a:t> </a:t>
                      </a:r>
                      <a:r>
                        <a:rPr lang="en-US" sz="700" b="0" i="0" u="none" strike="noStrike" dirty="0">
                          <a:solidFill>
                            <a:srgbClr val="008800"/>
                          </a:solidFill>
                          <a:effectLst/>
                          <a:latin typeface="Consolas" panose="020B0609020204030204" pitchFamily="49" charset="0"/>
                        </a:rPr>
                        <a:t>apps/v1</a:t>
                      </a:r>
                      <a:br>
                        <a:rPr lang="en-US" sz="700" b="0" i="0" u="none" strike="noStrike" dirty="0">
                          <a:solidFill>
                            <a:srgbClr val="000000"/>
                          </a:solidFill>
                          <a:effectLst/>
                          <a:latin typeface="Consolas" panose="020B0609020204030204" pitchFamily="49" charset="0"/>
                        </a:rPr>
                      </a:br>
                      <a:r>
                        <a:rPr lang="en-US" sz="700" b="0" i="0" u="none" strike="noStrike" dirty="0">
                          <a:solidFill>
                            <a:srgbClr val="660066"/>
                          </a:solidFill>
                          <a:effectLst/>
                          <a:latin typeface="Consolas" panose="020B0609020204030204" pitchFamily="49" charset="0"/>
                        </a:rPr>
                        <a:t>metadata:</a:t>
                      </a:r>
                      <a:br>
                        <a:rPr lang="en-US" sz="700" b="0" i="0" u="none" strike="noStrike" dirty="0">
                          <a:solidFill>
                            <a:srgbClr val="000000"/>
                          </a:solidFill>
                          <a:effectLst/>
                          <a:latin typeface="Consolas" panose="020B0609020204030204" pitchFamily="49" charset="0"/>
                        </a:rPr>
                      </a:br>
                      <a:r>
                        <a:rPr lang="en-US" sz="700" b="0" i="0" u="none" strike="noStrike" dirty="0">
                          <a:solidFill>
                            <a:srgbClr val="660066"/>
                          </a:solidFill>
                          <a:effectLst/>
                          <a:latin typeface="Consolas" panose="020B0609020204030204" pitchFamily="49" charset="0"/>
                        </a:rPr>
                        <a:t>  name:</a:t>
                      </a:r>
                      <a:r>
                        <a:rPr lang="en-US" sz="700" b="0" i="0" u="none" strike="noStrike" dirty="0">
                          <a:solidFill>
                            <a:srgbClr val="000000"/>
                          </a:solidFill>
                          <a:effectLst/>
                          <a:latin typeface="Consolas" panose="020B0609020204030204" pitchFamily="49" charset="0"/>
                        </a:rPr>
                        <a:t> </a:t>
                      </a:r>
                      <a:r>
                        <a:rPr lang="en-US" sz="700" b="0" i="0" u="none" strike="noStrike" dirty="0">
                          <a:solidFill>
                            <a:srgbClr val="008800"/>
                          </a:solidFill>
                          <a:effectLst/>
                          <a:latin typeface="Consolas" panose="020B0609020204030204" pitchFamily="49" charset="0"/>
                        </a:rPr>
                        <a:t>bk</a:t>
                      </a:r>
                      <a:br>
                        <a:rPr lang="en-US" sz="700" b="0" i="0" u="none" strike="noStrike" dirty="0">
                          <a:solidFill>
                            <a:srgbClr val="000000"/>
                          </a:solidFill>
                          <a:effectLst/>
                          <a:latin typeface="Consolas" panose="020B0609020204030204" pitchFamily="49" charset="0"/>
                        </a:rPr>
                      </a:br>
                      <a:r>
                        <a:rPr lang="en-US" sz="700" b="0" i="0" u="none" strike="noStrike" dirty="0">
                          <a:solidFill>
                            <a:srgbClr val="660066"/>
                          </a:solidFill>
                          <a:effectLst/>
                          <a:latin typeface="Consolas" panose="020B0609020204030204" pitchFamily="49" charset="0"/>
                        </a:rPr>
                        <a:t>  namespace:</a:t>
                      </a:r>
                      <a:r>
                        <a:rPr lang="en-US" sz="700" b="0" i="0" u="none" strike="noStrike" dirty="0">
                          <a:solidFill>
                            <a:srgbClr val="000000"/>
                          </a:solidFill>
                          <a:effectLst/>
                          <a:latin typeface="Consolas" panose="020B0609020204030204" pitchFamily="49" charset="0"/>
                        </a:rPr>
                        <a:t> </a:t>
                      </a:r>
                      <a:r>
                        <a:rPr lang="en-US" sz="700" b="0" i="0" u="none" strike="noStrike" dirty="0">
                          <a:solidFill>
                            <a:srgbClr val="008800"/>
                          </a:solidFill>
                          <a:effectLst/>
                          <a:latin typeface="Consolas" panose="020B0609020204030204" pitchFamily="49" charset="0"/>
                        </a:rPr>
                        <a:t>default</a:t>
                      </a:r>
                      <a:br>
                        <a:rPr lang="en-US" sz="700" b="0" i="0" u="none" strike="noStrike" dirty="0">
                          <a:solidFill>
                            <a:srgbClr val="000000"/>
                          </a:solidFill>
                          <a:effectLst/>
                          <a:latin typeface="Consolas" panose="020B0609020204030204" pitchFamily="49" charset="0"/>
                        </a:rPr>
                      </a:br>
                      <a:r>
                        <a:rPr lang="en-US" sz="700" b="0" i="0" u="none" strike="noStrike" dirty="0">
                          <a:solidFill>
                            <a:srgbClr val="660066"/>
                          </a:solidFill>
                          <a:effectLst/>
                          <a:latin typeface="Consolas" panose="020B0609020204030204" pitchFamily="49" charset="0"/>
                        </a:rPr>
                        <a:t>  labels:</a:t>
                      </a:r>
                      <a:br>
                        <a:rPr lang="en-US" sz="700" b="0" i="0" u="none" strike="noStrike" dirty="0">
                          <a:solidFill>
                            <a:srgbClr val="000000"/>
                          </a:solidFill>
                          <a:effectLst/>
                          <a:latin typeface="Consolas" panose="020B0609020204030204" pitchFamily="49" charset="0"/>
                        </a:rPr>
                      </a:br>
                      <a:r>
                        <a:rPr lang="en-US" sz="700" b="0" i="0" u="none" strike="noStrike" dirty="0">
                          <a:solidFill>
                            <a:srgbClr val="660066"/>
                          </a:solidFill>
                          <a:effectLst/>
                          <a:latin typeface="Consolas" panose="020B0609020204030204" pitchFamily="49" charset="0"/>
                        </a:rPr>
                        <a:t>    app:</a:t>
                      </a:r>
                      <a:r>
                        <a:rPr lang="en-US" sz="700" b="0" i="0" u="none" strike="noStrike" dirty="0">
                          <a:solidFill>
                            <a:srgbClr val="000000"/>
                          </a:solidFill>
                          <a:effectLst/>
                          <a:latin typeface="Consolas" panose="020B0609020204030204" pitchFamily="49" charset="0"/>
                        </a:rPr>
                        <a:t> </a:t>
                      </a:r>
                      <a:r>
                        <a:rPr lang="en-US" sz="700" b="0" i="0" u="none" strike="noStrike" dirty="0">
                          <a:solidFill>
                            <a:srgbClr val="008800"/>
                          </a:solidFill>
                          <a:effectLst/>
                          <a:latin typeface="Consolas" panose="020B0609020204030204" pitchFamily="49" charset="0"/>
                        </a:rPr>
                        <a:t>bk</a:t>
                      </a:r>
                      <a:br>
                        <a:rPr lang="en-US" sz="700" b="0" i="0" u="none" strike="noStrike" dirty="0">
                          <a:solidFill>
                            <a:srgbClr val="000000"/>
                          </a:solidFill>
                          <a:effectLst/>
                          <a:latin typeface="Consolas" panose="020B0609020204030204" pitchFamily="49" charset="0"/>
                        </a:rPr>
                      </a:br>
                      <a:r>
                        <a:rPr lang="en-US" sz="700" b="0" i="0" u="none" strike="noStrike" dirty="0">
                          <a:solidFill>
                            <a:srgbClr val="660066"/>
                          </a:solidFill>
                          <a:effectLst/>
                          <a:latin typeface="Consolas" panose="020B0609020204030204" pitchFamily="49" charset="0"/>
                        </a:rPr>
                        <a:t>spec:</a:t>
                      </a:r>
                      <a:br>
                        <a:rPr lang="en-US" sz="700" b="0" i="0" u="none" strike="noStrike" dirty="0">
                          <a:solidFill>
                            <a:srgbClr val="000000"/>
                          </a:solidFill>
                          <a:effectLst/>
                          <a:latin typeface="Consolas" panose="020B0609020204030204" pitchFamily="49" charset="0"/>
                        </a:rPr>
                      </a:br>
                      <a:r>
                        <a:rPr lang="en-US" sz="700" b="0" i="0" u="none" strike="noStrike" dirty="0">
                          <a:solidFill>
                            <a:srgbClr val="660066"/>
                          </a:solidFill>
                          <a:effectLst/>
                          <a:latin typeface="Consolas" panose="020B0609020204030204" pitchFamily="49" charset="0"/>
                        </a:rPr>
                        <a:t>  replicas:</a:t>
                      </a:r>
                      <a:r>
                        <a:rPr lang="en-US" sz="700" b="0" i="0" u="none" strike="noStrike" dirty="0">
                          <a:solidFill>
                            <a:srgbClr val="000000"/>
                          </a:solidFill>
                          <a:effectLst/>
                          <a:latin typeface="Consolas" panose="020B0609020204030204" pitchFamily="49" charset="0"/>
                        </a:rPr>
                        <a:t> </a:t>
                      </a:r>
                      <a:r>
                        <a:rPr lang="en-US" sz="700" b="0" i="0" u="none" strike="noStrike" dirty="0">
                          <a:solidFill>
                            <a:srgbClr val="006666"/>
                          </a:solidFill>
                          <a:effectLst/>
                          <a:latin typeface="Consolas" panose="020B0609020204030204" pitchFamily="49" charset="0"/>
                        </a:rPr>
                        <a:t>1</a:t>
                      </a:r>
                      <a:br>
                        <a:rPr lang="en-US" sz="700" b="0" i="0" u="none" strike="noStrike" dirty="0">
                          <a:solidFill>
                            <a:srgbClr val="000000"/>
                          </a:solidFill>
                          <a:effectLst/>
                          <a:latin typeface="Consolas" panose="020B0609020204030204" pitchFamily="49" charset="0"/>
                        </a:rPr>
                      </a:br>
                      <a:r>
                        <a:rPr lang="en-US" sz="700" b="0" i="0" u="none" strike="noStrike" dirty="0">
                          <a:solidFill>
                            <a:srgbClr val="660066"/>
                          </a:solidFill>
                          <a:effectLst/>
                          <a:latin typeface="Consolas" panose="020B0609020204030204" pitchFamily="49" charset="0"/>
                        </a:rPr>
                        <a:t>  selector:</a:t>
                      </a:r>
                      <a:br>
                        <a:rPr lang="en-US" sz="700" b="0" i="0" u="none" strike="noStrike" dirty="0">
                          <a:solidFill>
                            <a:srgbClr val="000000"/>
                          </a:solidFill>
                          <a:effectLst/>
                          <a:latin typeface="Consolas" panose="020B0609020204030204" pitchFamily="49" charset="0"/>
                        </a:rPr>
                      </a:br>
                      <a:r>
                        <a:rPr lang="en-US" sz="700" b="0" i="0" u="none" strike="noStrike" dirty="0">
                          <a:solidFill>
                            <a:srgbClr val="660066"/>
                          </a:solidFill>
                          <a:effectLst/>
                          <a:latin typeface="Consolas" panose="020B0609020204030204" pitchFamily="49" charset="0"/>
                        </a:rPr>
                        <a:t>    </a:t>
                      </a:r>
                      <a:r>
                        <a:rPr lang="en-US" sz="700" b="0" i="0" u="none" strike="noStrike" dirty="0" err="1">
                          <a:solidFill>
                            <a:srgbClr val="660066"/>
                          </a:solidFill>
                          <a:effectLst/>
                          <a:latin typeface="Consolas" panose="020B0609020204030204" pitchFamily="49" charset="0"/>
                        </a:rPr>
                        <a:t>matchLabels</a:t>
                      </a:r>
                      <a:r>
                        <a:rPr lang="en-US" sz="700" b="0" i="0" u="none" strike="noStrike" dirty="0">
                          <a:solidFill>
                            <a:srgbClr val="660066"/>
                          </a:solidFill>
                          <a:effectLst/>
                          <a:latin typeface="Consolas" panose="020B0609020204030204" pitchFamily="49" charset="0"/>
                        </a:rPr>
                        <a:t>:</a:t>
                      </a:r>
                      <a:br>
                        <a:rPr lang="en-US" sz="700" b="0" i="0" u="none" strike="noStrike" dirty="0">
                          <a:solidFill>
                            <a:srgbClr val="000000"/>
                          </a:solidFill>
                          <a:effectLst/>
                          <a:latin typeface="Consolas" panose="020B0609020204030204" pitchFamily="49" charset="0"/>
                        </a:rPr>
                      </a:br>
                      <a:r>
                        <a:rPr lang="en-US" sz="700" b="0" i="0" u="none" strike="noStrike" dirty="0">
                          <a:solidFill>
                            <a:srgbClr val="660066"/>
                          </a:solidFill>
                          <a:effectLst/>
                          <a:latin typeface="Consolas" panose="020B0609020204030204" pitchFamily="49" charset="0"/>
                        </a:rPr>
                        <a:t>      app:</a:t>
                      </a:r>
                      <a:r>
                        <a:rPr lang="en-US" sz="700" b="0" i="0" u="none" strike="noStrike" dirty="0">
                          <a:solidFill>
                            <a:srgbClr val="000000"/>
                          </a:solidFill>
                          <a:effectLst/>
                          <a:latin typeface="Consolas" panose="020B0609020204030204" pitchFamily="49" charset="0"/>
                        </a:rPr>
                        <a:t> </a:t>
                      </a:r>
                      <a:r>
                        <a:rPr lang="en-US" sz="700" b="0" i="0" u="none" strike="noStrike" dirty="0">
                          <a:solidFill>
                            <a:srgbClr val="008800"/>
                          </a:solidFill>
                          <a:effectLst/>
                          <a:latin typeface="Consolas" panose="020B0609020204030204" pitchFamily="49" charset="0"/>
                        </a:rPr>
                        <a:t>bk</a:t>
                      </a:r>
                      <a:br>
                        <a:rPr lang="en-US" sz="700" b="0" i="0" u="none" strike="noStrike" dirty="0">
                          <a:solidFill>
                            <a:srgbClr val="000000"/>
                          </a:solidFill>
                          <a:effectLst/>
                          <a:latin typeface="Consolas" panose="020B0609020204030204" pitchFamily="49" charset="0"/>
                        </a:rPr>
                      </a:br>
                      <a:r>
                        <a:rPr lang="en-US" sz="700" b="0" i="0" u="none" strike="noStrike" dirty="0">
                          <a:solidFill>
                            <a:srgbClr val="660066"/>
                          </a:solidFill>
                          <a:effectLst/>
                          <a:latin typeface="Consolas" panose="020B0609020204030204" pitchFamily="49" charset="0"/>
                        </a:rPr>
                        <a:t>  template:</a:t>
                      </a:r>
                      <a:br>
                        <a:rPr lang="en-US" sz="700" b="0" i="0" u="none" strike="noStrike" dirty="0">
                          <a:solidFill>
                            <a:srgbClr val="000000"/>
                          </a:solidFill>
                          <a:effectLst/>
                          <a:latin typeface="Consolas" panose="020B0609020204030204" pitchFamily="49" charset="0"/>
                        </a:rPr>
                      </a:br>
                      <a:r>
                        <a:rPr lang="en-US" sz="700" b="0" i="0" u="none" strike="noStrike" dirty="0">
                          <a:solidFill>
                            <a:srgbClr val="660066"/>
                          </a:solidFill>
                          <a:effectLst/>
                          <a:latin typeface="Consolas" panose="020B0609020204030204" pitchFamily="49" charset="0"/>
                        </a:rPr>
                        <a:t>    metadata:</a:t>
                      </a:r>
                      <a:br>
                        <a:rPr lang="en-US" sz="700" b="0" i="0" u="none" strike="noStrike" dirty="0">
                          <a:solidFill>
                            <a:srgbClr val="000000"/>
                          </a:solidFill>
                          <a:effectLst/>
                          <a:latin typeface="Consolas" panose="020B0609020204030204" pitchFamily="49" charset="0"/>
                        </a:rPr>
                      </a:br>
                      <a:r>
                        <a:rPr lang="en-US" sz="700" b="0" i="0" u="none" strike="noStrike" dirty="0">
                          <a:solidFill>
                            <a:srgbClr val="660066"/>
                          </a:solidFill>
                          <a:effectLst/>
                          <a:latin typeface="Consolas" panose="020B0609020204030204" pitchFamily="49" charset="0"/>
                        </a:rPr>
                        <a:t>      labels:</a:t>
                      </a:r>
                      <a:br>
                        <a:rPr lang="en-US" sz="700" b="0" i="0" u="none" strike="noStrike" dirty="0">
                          <a:solidFill>
                            <a:srgbClr val="000000"/>
                          </a:solidFill>
                          <a:effectLst/>
                          <a:latin typeface="Consolas" panose="020B0609020204030204" pitchFamily="49" charset="0"/>
                        </a:rPr>
                      </a:br>
                      <a:r>
                        <a:rPr lang="en-US" sz="700" b="0" i="0" u="none" strike="noStrike" dirty="0">
                          <a:solidFill>
                            <a:srgbClr val="660066"/>
                          </a:solidFill>
                          <a:effectLst/>
                          <a:latin typeface="Consolas" panose="020B0609020204030204" pitchFamily="49" charset="0"/>
                        </a:rPr>
                        <a:t>        app:</a:t>
                      </a:r>
                      <a:r>
                        <a:rPr lang="en-US" sz="700" b="0" i="0" u="none" strike="noStrike" dirty="0">
                          <a:solidFill>
                            <a:srgbClr val="000000"/>
                          </a:solidFill>
                          <a:effectLst/>
                          <a:latin typeface="Consolas" panose="020B0609020204030204" pitchFamily="49" charset="0"/>
                        </a:rPr>
                        <a:t> </a:t>
                      </a:r>
                      <a:r>
                        <a:rPr lang="en-US" sz="700" b="0" i="0" u="none" strike="noStrike" dirty="0">
                          <a:solidFill>
                            <a:srgbClr val="008800"/>
                          </a:solidFill>
                          <a:effectLst/>
                          <a:latin typeface="Consolas" panose="020B0609020204030204" pitchFamily="49" charset="0"/>
                        </a:rPr>
                        <a:t>bk</a:t>
                      </a:r>
                      <a:br>
                        <a:rPr lang="en-US" sz="700" b="0" i="0" u="none" strike="noStrike" dirty="0">
                          <a:solidFill>
                            <a:srgbClr val="000000"/>
                          </a:solidFill>
                          <a:effectLst/>
                          <a:latin typeface="Consolas" panose="020B0609020204030204" pitchFamily="49" charset="0"/>
                        </a:rPr>
                      </a:br>
                      <a:r>
                        <a:rPr lang="en-US" sz="700" b="0" i="0" u="none" strike="noStrike" dirty="0">
                          <a:solidFill>
                            <a:srgbClr val="660066"/>
                          </a:solidFill>
                          <a:effectLst/>
                          <a:latin typeface="Consolas" panose="020B0609020204030204" pitchFamily="49" charset="0"/>
                        </a:rPr>
                        <a:t>    spec:</a:t>
                      </a:r>
                      <a:br>
                        <a:rPr lang="en-US" sz="700" b="0" i="0" u="none" strike="noStrike" dirty="0">
                          <a:solidFill>
                            <a:srgbClr val="000000"/>
                          </a:solidFill>
                          <a:effectLst/>
                          <a:latin typeface="Consolas" panose="020B0609020204030204" pitchFamily="49" charset="0"/>
                        </a:rPr>
                      </a:br>
                      <a:r>
                        <a:rPr lang="en-US" sz="700" b="0" i="0" u="none" strike="noStrike" dirty="0">
                          <a:solidFill>
                            <a:srgbClr val="660066"/>
                          </a:solidFill>
                          <a:effectLst/>
                          <a:latin typeface="Consolas" panose="020B0609020204030204" pitchFamily="49" charset="0"/>
                        </a:rPr>
                        <a:t>      containers:</a:t>
                      </a:r>
                      <a:br>
                        <a:rPr lang="en-US" sz="700" b="0" i="0" u="none" strike="noStrike" dirty="0">
                          <a:solidFill>
                            <a:srgbClr val="000000"/>
                          </a:solidFill>
                          <a:effectLst/>
                          <a:latin typeface="Consolas" panose="020B0609020204030204" pitchFamily="49" charset="0"/>
                        </a:rPr>
                      </a:br>
                      <a:r>
                        <a:rPr lang="en-US" sz="700" b="0" i="0" u="none" strike="noStrike" dirty="0">
                          <a:solidFill>
                            <a:srgbClr val="660066"/>
                          </a:solidFill>
                          <a:effectLst/>
                          <a:latin typeface="Consolas" panose="020B0609020204030204" pitchFamily="49" charset="0"/>
                        </a:rPr>
                        <a:t>        - name:</a:t>
                      </a:r>
                      <a:r>
                        <a:rPr lang="en-US" sz="700" b="0" i="0" u="none" strike="noStrike" dirty="0">
                          <a:solidFill>
                            <a:srgbClr val="000000"/>
                          </a:solidFill>
                          <a:effectLst/>
                          <a:latin typeface="Consolas" panose="020B0609020204030204" pitchFamily="49" charset="0"/>
                        </a:rPr>
                        <a:t> </a:t>
                      </a:r>
                      <a:r>
                        <a:rPr lang="en-US" sz="700" b="0" i="0" u="none" strike="noStrike" dirty="0">
                          <a:solidFill>
                            <a:srgbClr val="008800"/>
                          </a:solidFill>
                          <a:effectLst/>
                          <a:latin typeface="Consolas" panose="020B0609020204030204" pitchFamily="49" charset="0"/>
                        </a:rPr>
                        <a:t>bk</a:t>
                      </a:r>
                      <a:br>
                        <a:rPr lang="en-US" sz="700" b="0" i="0" u="none" strike="noStrike" dirty="0">
                          <a:solidFill>
                            <a:srgbClr val="000000"/>
                          </a:solidFill>
                          <a:effectLst/>
                          <a:latin typeface="Consolas" panose="020B0609020204030204" pitchFamily="49" charset="0"/>
                        </a:rPr>
                      </a:br>
                      <a:r>
                        <a:rPr lang="en-US" sz="700" b="0" i="0" u="none" strike="noStrike" dirty="0">
                          <a:solidFill>
                            <a:srgbClr val="660066"/>
                          </a:solidFill>
                          <a:effectLst/>
                          <a:latin typeface="Consolas" panose="020B0609020204030204" pitchFamily="49" charset="0"/>
                        </a:rPr>
                        <a:t>          image:</a:t>
                      </a:r>
                      <a:r>
                        <a:rPr lang="en-US" sz="700" b="0" i="0" u="none" strike="noStrike" dirty="0">
                          <a:solidFill>
                            <a:srgbClr val="000000"/>
                          </a:solidFill>
                          <a:effectLst/>
                          <a:latin typeface="Consolas" panose="020B0609020204030204" pitchFamily="49" charset="0"/>
                        </a:rPr>
                        <a:t> </a:t>
                      </a:r>
                      <a:r>
                        <a:rPr lang="en-US" sz="700" b="0" i="0" u="none" strike="noStrike" dirty="0">
                          <a:solidFill>
                            <a:srgbClr val="008800"/>
                          </a:solidFill>
                          <a:effectLst/>
                          <a:latin typeface="Consolas" panose="020B0609020204030204" pitchFamily="49" charset="0"/>
                        </a:rPr>
                        <a:t>'</a:t>
                      </a:r>
                      <a:r>
                        <a:rPr lang="en-US" sz="700" b="0" i="0" u="none" strike="noStrike" dirty="0" err="1">
                          <a:solidFill>
                            <a:srgbClr val="008800"/>
                          </a:solidFill>
                          <a:effectLst/>
                          <a:latin typeface="Consolas" panose="020B0609020204030204" pitchFamily="49" charset="0"/>
                        </a:rPr>
                        <a:t>etansoclof</a:t>
                      </a:r>
                      <a:r>
                        <a:rPr lang="en-US" sz="700" b="0" i="0" u="none" strike="noStrike" dirty="0">
                          <a:solidFill>
                            <a:srgbClr val="008800"/>
                          </a:solidFill>
                          <a:effectLst/>
                          <a:latin typeface="Consolas" panose="020B0609020204030204" pitchFamily="49" charset="0"/>
                        </a:rPr>
                        <a:t>/bk:1200_requests_prediction_count_nMal'</a:t>
                      </a:r>
                      <a:br>
                        <a:rPr lang="en-US" sz="700" b="0" i="0" u="none" strike="noStrike" dirty="0">
                          <a:solidFill>
                            <a:srgbClr val="000000"/>
                          </a:solidFill>
                          <a:effectLst/>
                          <a:latin typeface="Consolas" panose="020B0609020204030204" pitchFamily="49" charset="0"/>
                        </a:rPr>
                      </a:br>
                      <a:r>
                        <a:rPr lang="en-US" sz="700" b="0" i="0" u="none" strike="noStrike" dirty="0">
                          <a:solidFill>
                            <a:srgbClr val="660066"/>
                          </a:solidFill>
                          <a:effectLst/>
                          <a:latin typeface="Consolas" panose="020B0609020204030204" pitchFamily="49" charset="0"/>
                        </a:rPr>
                        <a:t>          resources:</a:t>
                      </a:r>
                      <a:br>
                        <a:rPr lang="en-US" sz="700" b="0" i="0" u="none" strike="noStrike" dirty="0">
                          <a:solidFill>
                            <a:srgbClr val="000000"/>
                          </a:solidFill>
                          <a:effectLst/>
                          <a:latin typeface="Consolas" panose="020B0609020204030204" pitchFamily="49" charset="0"/>
                        </a:rPr>
                      </a:br>
                      <a:r>
                        <a:rPr lang="en-US" sz="700" b="0" i="0" u="none" strike="noStrike" dirty="0">
                          <a:solidFill>
                            <a:srgbClr val="660066"/>
                          </a:solidFill>
                          <a:effectLst/>
                          <a:latin typeface="Consolas" panose="020B0609020204030204" pitchFamily="49" charset="0"/>
                        </a:rPr>
                        <a:t>            limits:</a:t>
                      </a:r>
                      <a:br>
                        <a:rPr lang="en-US" sz="700" b="0" i="0" u="none" strike="noStrike" dirty="0">
                          <a:solidFill>
                            <a:srgbClr val="000000"/>
                          </a:solidFill>
                          <a:effectLst/>
                          <a:latin typeface="Consolas" panose="020B0609020204030204" pitchFamily="49" charset="0"/>
                        </a:rPr>
                      </a:br>
                      <a:r>
                        <a:rPr lang="en-US" sz="700" b="0" i="0" u="none" strike="noStrike" dirty="0">
                          <a:solidFill>
                            <a:srgbClr val="660066"/>
                          </a:solidFill>
                          <a:effectLst/>
                          <a:latin typeface="Consolas" panose="020B0609020204030204" pitchFamily="49" charset="0"/>
                        </a:rPr>
                        <a:t>              </a:t>
                      </a:r>
                      <a:r>
                        <a:rPr lang="en-US" sz="700" b="0" i="0" u="none" strike="noStrike" dirty="0" err="1">
                          <a:solidFill>
                            <a:srgbClr val="660066"/>
                          </a:solidFill>
                          <a:effectLst/>
                          <a:latin typeface="Consolas" panose="020B0609020204030204" pitchFamily="49" charset="0"/>
                        </a:rPr>
                        <a:t>cpu</a:t>
                      </a:r>
                      <a:r>
                        <a:rPr lang="en-US" sz="700" b="0" i="0" u="none" strike="noStrike" dirty="0">
                          <a:solidFill>
                            <a:srgbClr val="660066"/>
                          </a:solidFill>
                          <a:effectLst/>
                          <a:latin typeface="Consolas" panose="020B0609020204030204" pitchFamily="49" charset="0"/>
                        </a:rPr>
                        <a:t>:</a:t>
                      </a:r>
                      <a:r>
                        <a:rPr lang="en-US" sz="700" b="0" i="0" u="none" strike="noStrike" dirty="0">
                          <a:solidFill>
                            <a:srgbClr val="000000"/>
                          </a:solidFill>
                          <a:effectLst/>
                          <a:latin typeface="Consolas" panose="020B0609020204030204" pitchFamily="49" charset="0"/>
                        </a:rPr>
                        <a:t> </a:t>
                      </a:r>
                      <a:r>
                        <a:rPr lang="en-US" sz="700" b="0" i="0" u="none" strike="noStrike" dirty="0">
                          <a:solidFill>
                            <a:srgbClr val="006666"/>
                          </a:solidFill>
                          <a:effectLst/>
                          <a:latin typeface="Consolas" panose="020B0609020204030204" pitchFamily="49" charset="0"/>
                        </a:rPr>
                        <a:t>200</a:t>
                      </a:r>
                      <a:r>
                        <a:rPr lang="en-US" sz="700" b="0" i="0" u="none" strike="noStrike" dirty="0">
                          <a:solidFill>
                            <a:srgbClr val="008800"/>
                          </a:solidFill>
                          <a:effectLst/>
                          <a:latin typeface="Consolas" panose="020B0609020204030204" pitchFamily="49" charset="0"/>
                        </a:rPr>
                        <a:t>m</a:t>
                      </a:r>
                      <a:br>
                        <a:rPr lang="en-US" sz="700" b="0" i="0" u="none" strike="noStrike" dirty="0">
                          <a:solidFill>
                            <a:srgbClr val="000000"/>
                          </a:solidFill>
                          <a:effectLst/>
                          <a:latin typeface="Consolas" panose="020B0609020204030204" pitchFamily="49" charset="0"/>
                        </a:rPr>
                      </a:br>
                      <a:r>
                        <a:rPr lang="en-US" sz="700" b="0" i="0" u="none" strike="noStrike" dirty="0">
                          <a:solidFill>
                            <a:srgbClr val="660066"/>
                          </a:solidFill>
                          <a:effectLst/>
                          <a:latin typeface="Consolas" panose="020B0609020204030204" pitchFamily="49" charset="0"/>
                        </a:rPr>
                        <a:t>              memory:</a:t>
                      </a:r>
                      <a:r>
                        <a:rPr lang="en-US" sz="700" b="0" i="0" u="none" strike="noStrike" dirty="0">
                          <a:solidFill>
                            <a:srgbClr val="000000"/>
                          </a:solidFill>
                          <a:effectLst/>
                          <a:latin typeface="Consolas" panose="020B0609020204030204" pitchFamily="49" charset="0"/>
                        </a:rPr>
                        <a:t> </a:t>
                      </a:r>
                      <a:r>
                        <a:rPr lang="en-US" sz="700" b="0" i="0" u="none" strike="noStrike" dirty="0">
                          <a:solidFill>
                            <a:srgbClr val="006666"/>
                          </a:solidFill>
                          <a:effectLst/>
                          <a:latin typeface="Consolas" panose="020B0609020204030204" pitchFamily="49" charset="0"/>
                        </a:rPr>
                        <a:t>300</a:t>
                      </a:r>
                      <a:r>
                        <a:rPr lang="en-US" sz="700" b="0" i="0" u="none" strike="noStrike" dirty="0">
                          <a:solidFill>
                            <a:srgbClr val="008800"/>
                          </a:solidFill>
                          <a:effectLst/>
                          <a:latin typeface="Consolas" panose="020B0609020204030204" pitchFamily="49" charset="0"/>
                        </a:rPr>
                        <a:t>Mi</a:t>
                      </a:r>
                      <a:br>
                        <a:rPr lang="en-US" sz="700" b="0" i="0" u="none" strike="noStrike" dirty="0">
                          <a:solidFill>
                            <a:srgbClr val="000000"/>
                          </a:solidFill>
                          <a:effectLst/>
                          <a:latin typeface="Consolas" panose="020B0609020204030204" pitchFamily="49" charset="0"/>
                        </a:rPr>
                      </a:br>
                      <a:r>
                        <a:rPr lang="en-US" sz="700" b="0" i="0" u="none" strike="noStrike" dirty="0">
                          <a:solidFill>
                            <a:srgbClr val="660066"/>
                          </a:solidFill>
                          <a:effectLst/>
                          <a:latin typeface="Consolas" panose="020B0609020204030204" pitchFamily="49" charset="0"/>
                        </a:rPr>
                        <a:t>            requests:</a:t>
                      </a:r>
                      <a:br>
                        <a:rPr lang="en-US" sz="700" b="0" i="0" u="none" strike="noStrike" dirty="0">
                          <a:solidFill>
                            <a:srgbClr val="000000"/>
                          </a:solidFill>
                          <a:effectLst/>
                          <a:latin typeface="Consolas" panose="020B0609020204030204" pitchFamily="49" charset="0"/>
                        </a:rPr>
                      </a:br>
                      <a:r>
                        <a:rPr lang="en-US" sz="700" b="0" i="0" u="none" strike="noStrike" dirty="0">
                          <a:solidFill>
                            <a:srgbClr val="660066"/>
                          </a:solidFill>
                          <a:effectLst/>
                          <a:latin typeface="Consolas" panose="020B0609020204030204" pitchFamily="49" charset="0"/>
                        </a:rPr>
                        <a:t>              </a:t>
                      </a:r>
                      <a:r>
                        <a:rPr lang="en-US" sz="700" b="0" i="0" u="none" strike="noStrike" dirty="0" err="1">
                          <a:solidFill>
                            <a:srgbClr val="660066"/>
                          </a:solidFill>
                          <a:effectLst/>
                          <a:latin typeface="Consolas" panose="020B0609020204030204" pitchFamily="49" charset="0"/>
                        </a:rPr>
                        <a:t>cpu</a:t>
                      </a:r>
                      <a:r>
                        <a:rPr lang="en-US" sz="700" b="0" i="0" u="none" strike="noStrike" dirty="0">
                          <a:solidFill>
                            <a:srgbClr val="660066"/>
                          </a:solidFill>
                          <a:effectLst/>
                          <a:latin typeface="Consolas" panose="020B0609020204030204" pitchFamily="49" charset="0"/>
                        </a:rPr>
                        <a:t>:</a:t>
                      </a:r>
                      <a:r>
                        <a:rPr lang="en-US" sz="700" b="0" i="0" u="none" strike="noStrike" dirty="0">
                          <a:solidFill>
                            <a:srgbClr val="000000"/>
                          </a:solidFill>
                          <a:effectLst/>
                          <a:latin typeface="Consolas" panose="020B0609020204030204" pitchFamily="49" charset="0"/>
                        </a:rPr>
                        <a:t> </a:t>
                      </a:r>
                      <a:r>
                        <a:rPr lang="en-US" sz="700" b="0" i="0" u="none" strike="noStrike" dirty="0">
                          <a:solidFill>
                            <a:srgbClr val="006666"/>
                          </a:solidFill>
                          <a:effectLst/>
                          <a:latin typeface="Consolas" panose="020B0609020204030204" pitchFamily="49" charset="0"/>
                        </a:rPr>
                        <a:t>100</a:t>
                      </a:r>
                      <a:r>
                        <a:rPr lang="en-US" sz="700" b="0" i="0" u="none" strike="noStrike" dirty="0">
                          <a:solidFill>
                            <a:srgbClr val="008800"/>
                          </a:solidFill>
                          <a:effectLst/>
                          <a:latin typeface="Consolas" panose="020B0609020204030204" pitchFamily="49" charset="0"/>
                        </a:rPr>
                        <a:t>m</a:t>
                      </a:r>
                      <a:br>
                        <a:rPr lang="en-US" sz="700" b="0" i="0" u="none" strike="noStrike" dirty="0">
                          <a:solidFill>
                            <a:srgbClr val="000000"/>
                          </a:solidFill>
                          <a:effectLst/>
                          <a:latin typeface="Consolas" panose="020B0609020204030204" pitchFamily="49" charset="0"/>
                        </a:rPr>
                      </a:br>
                      <a:r>
                        <a:rPr lang="en-US" sz="700" b="0" i="0" u="none" strike="noStrike" dirty="0">
                          <a:solidFill>
                            <a:srgbClr val="660066"/>
                          </a:solidFill>
                          <a:effectLst/>
                          <a:latin typeface="Consolas" panose="020B0609020204030204" pitchFamily="49" charset="0"/>
                        </a:rPr>
                        <a:t>              memory:</a:t>
                      </a:r>
                      <a:r>
                        <a:rPr lang="en-US" sz="700" b="0" i="0" u="none" strike="noStrike" dirty="0">
                          <a:solidFill>
                            <a:srgbClr val="000000"/>
                          </a:solidFill>
                          <a:effectLst/>
                          <a:latin typeface="Consolas" panose="020B0609020204030204" pitchFamily="49" charset="0"/>
                        </a:rPr>
                        <a:t> </a:t>
                      </a:r>
                      <a:r>
                        <a:rPr lang="en-US" sz="700" b="0" i="0" u="none" strike="noStrike" dirty="0">
                          <a:solidFill>
                            <a:srgbClr val="006666"/>
                          </a:solidFill>
                          <a:effectLst/>
                          <a:latin typeface="Consolas" panose="020B0609020204030204" pitchFamily="49" charset="0"/>
                        </a:rPr>
                        <a:t>250</a:t>
                      </a:r>
                      <a:r>
                        <a:rPr lang="en-US" sz="700" b="0" i="0" u="none" strike="noStrike" dirty="0">
                          <a:solidFill>
                            <a:srgbClr val="008800"/>
                          </a:solidFill>
                          <a:effectLst/>
                          <a:latin typeface="Consolas" panose="020B0609020204030204" pitchFamily="49" charset="0"/>
                        </a:rPr>
                        <a:t>Mi</a:t>
                      </a:r>
                      <a:br>
                        <a:rPr lang="en-US" sz="700" b="0" i="0" u="none" strike="noStrike" dirty="0">
                          <a:solidFill>
                            <a:srgbClr val="000000"/>
                          </a:solidFill>
                          <a:effectLst/>
                          <a:latin typeface="Consolas" panose="020B0609020204030204" pitchFamily="49" charset="0"/>
                        </a:rPr>
                      </a:br>
                      <a:r>
                        <a:rPr lang="en-US" sz="700" b="0" i="0" u="none" strike="noStrike" dirty="0">
                          <a:solidFill>
                            <a:srgbClr val="660066"/>
                          </a:solidFill>
                          <a:effectLst/>
                          <a:latin typeface="Consolas" panose="020B0609020204030204" pitchFamily="49" charset="0"/>
                        </a:rPr>
                        <a:t>          command:</a:t>
                      </a:r>
                      <a:r>
                        <a:rPr lang="en-US" sz="700" b="0" i="0" u="none" strike="noStrike" dirty="0">
                          <a:solidFill>
                            <a:srgbClr val="000000"/>
                          </a:solidFill>
                          <a:effectLst/>
                          <a:latin typeface="Consolas" panose="020B0609020204030204" pitchFamily="49" charset="0"/>
                        </a:rPr>
                        <a:t> </a:t>
                      </a:r>
                      <a:r>
                        <a:rPr lang="en-US" sz="700" b="0" i="0" u="none" strike="noStrike" dirty="0">
                          <a:solidFill>
                            <a:srgbClr val="008800"/>
                          </a:solidFill>
                          <a:effectLst/>
                          <a:latin typeface="Consolas" panose="020B0609020204030204" pitchFamily="49" charset="0"/>
                        </a:rPr>
                        <a:t>['</a:t>
                      </a:r>
                      <a:r>
                        <a:rPr lang="en-US" sz="700" b="0" i="0" u="none" strike="noStrike" dirty="0" err="1">
                          <a:solidFill>
                            <a:srgbClr val="008800"/>
                          </a:solidFill>
                          <a:effectLst/>
                          <a:latin typeface="Consolas" panose="020B0609020204030204" pitchFamily="49" charset="0"/>
                        </a:rPr>
                        <a:t>sh</a:t>
                      </a:r>
                      <a:r>
                        <a:rPr lang="en-US" sz="700" b="0" i="0" u="none" strike="noStrike" dirty="0">
                          <a:solidFill>
                            <a:srgbClr val="008800"/>
                          </a:solidFill>
                          <a:effectLst/>
                          <a:latin typeface="Consolas" panose="020B0609020204030204" pitchFamily="49" charset="0"/>
                        </a:rPr>
                        <a:t>',</a:t>
                      </a:r>
                      <a:r>
                        <a:rPr lang="en-US" sz="700" b="0" i="0" u="none" strike="noStrike" dirty="0">
                          <a:solidFill>
                            <a:srgbClr val="000000"/>
                          </a:solidFill>
                          <a:effectLst/>
                          <a:latin typeface="Consolas" panose="020B0609020204030204" pitchFamily="49" charset="0"/>
                        </a:rPr>
                        <a:t> </a:t>
                      </a:r>
                      <a:r>
                        <a:rPr lang="en-US" sz="700" b="0" i="0" u="none" strike="noStrike" dirty="0">
                          <a:solidFill>
                            <a:srgbClr val="008800"/>
                          </a:solidFill>
                          <a:effectLst/>
                          <a:latin typeface="Consolas" panose="020B0609020204030204" pitchFamily="49" charset="0"/>
                        </a:rPr>
                        <a:t>'-c',</a:t>
                      </a:r>
                      <a:r>
                        <a:rPr lang="en-US" sz="700" b="0" i="0" u="none" strike="noStrike" dirty="0">
                          <a:solidFill>
                            <a:srgbClr val="000000"/>
                          </a:solidFill>
                          <a:effectLst/>
                          <a:latin typeface="Consolas" panose="020B0609020204030204" pitchFamily="49" charset="0"/>
                        </a:rPr>
                        <a:t> </a:t>
                      </a:r>
                      <a:r>
                        <a:rPr lang="en-US" sz="700" b="0" i="0" u="none" strike="noStrike" dirty="0">
                          <a:solidFill>
                            <a:srgbClr val="008800"/>
                          </a:solidFill>
                          <a:effectLst/>
                          <a:latin typeface="Consolas" panose="020B0609020204030204" pitchFamily="49" charset="0"/>
                        </a:rPr>
                        <a:t>'python2 -u </a:t>
                      </a:r>
                      <a:r>
                        <a:rPr lang="en-US" sz="700" b="0" i="0" u="none" strike="noStrike" dirty="0" err="1">
                          <a:solidFill>
                            <a:srgbClr val="008800"/>
                          </a:solidFill>
                          <a:effectLst/>
                          <a:latin typeface="Consolas" panose="020B0609020204030204" pitchFamily="49" charset="0"/>
                        </a:rPr>
                        <a:t>te.py</a:t>
                      </a:r>
                      <a:r>
                        <a:rPr lang="en-US" sz="700" b="0" i="0" u="none" strike="noStrike" dirty="0">
                          <a:solidFill>
                            <a:srgbClr val="008800"/>
                          </a:solidFill>
                          <a:effectLst/>
                          <a:latin typeface="Consolas" panose="020B0609020204030204" pitchFamily="49" charset="0"/>
                        </a:rPr>
                        <a:t> ; sleep 3600']</a:t>
                      </a:r>
                      <a:br>
                        <a:rPr lang="en-US" sz="700" b="0" i="0" u="none" strike="noStrike" dirty="0">
                          <a:solidFill>
                            <a:srgbClr val="000000"/>
                          </a:solidFill>
                          <a:effectLst/>
                          <a:latin typeface="Consolas" panose="020B0609020204030204" pitchFamily="49" charset="0"/>
                        </a:rPr>
                      </a:br>
                      <a:r>
                        <a:rPr lang="en-US" sz="700" b="0" i="0" u="none" strike="noStrike" dirty="0">
                          <a:solidFill>
                            <a:srgbClr val="660066"/>
                          </a:solidFill>
                          <a:effectLst/>
                          <a:latin typeface="Consolas" panose="020B0609020204030204" pitchFamily="49" charset="0"/>
                        </a:rPr>
                        <a:t>          ports:</a:t>
                      </a:r>
                      <a:br>
                        <a:rPr lang="en-US" sz="700" b="0" i="0" u="none" strike="noStrike" dirty="0">
                          <a:solidFill>
                            <a:srgbClr val="000000"/>
                          </a:solidFill>
                          <a:effectLst/>
                          <a:latin typeface="Consolas" panose="020B0609020204030204" pitchFamily="49" charset="0"/>
                        </a:rPr>
                      </a:br>
                      <a:r>
                        <a:rPr lang="en-US" sz="700" b="0" i="0" u="none" strike="noStrike" dirty="0">
                          <a:solidFill>
                            <a:srgbClr val="660066"/>
                          </a:solidFill>
                          <a:effectLst/>
                          <a:latin typeface="Consolas" panose="020B0609020204030204" pitchFamily="49" charset="0"/>
                        </a:rPr>
                        <a:t>            - </a:t>
                      </a:r>
                      <a:r>
                        <a:rPr lang="en-US" sz="700" b="0" i="0" u="none" strike="noStrike" dirty="0" err="1">
                          <a:solidFill>
                            <a:srgbClr val="660066"/>
                          </a:solidFill>
                          <a:effectLst/>
                          <a:latin typeface="Consolas" panose="020B0609020204030204" pitchFamily="49" charset="0"/>
                        </a:rPr>
                        <a:t>containerPort</a:t>
                      </a:r>
                      <a:r>
                        <a:rPr lang="en-US" sz="700" b="0" i="0" u="none" strike="noStrike" dirty="0">
                          <a:solidFill>
                            <a:srgbClr val="660066"/>
                          </a:solidFill>
                          <a:effectLst/>
                          <a:latin typeface="Consolas" panose="020B0609020204030204" pitchFamily="49" charset="0"/>
                        </a:rPr>
                        <a:t>:</a:t>
                      </a:r>
                      <a:r>
                        <a:rPr lang="en-US" sz="700" b="0" i="0" u="none" strike="noStrike" dirty="0">
                          <a:solidFill>
                            <a:srgbClr val="000000"/>
                          </a:solidFill>
                          <a:effectLst/>
                          <a:latin typeface="Consolas" panose="020B0609020204030204" pitchFamily="49" charset="0"/>
                        </a:rPr>
                        <a:t> </a:t>
                      </a:r>
                      <a:r>
                        <a:rPr lang="en-US" sz="700" b="0" i="0" u="none" strike="noStrike" dirty="0">
                          <a:solidFill>
                            <a:srgbClr val="006666"/>
                          </a:solidFill>
                          <a:effectLst/>
                          <a:latin typeface="Consolas" panose="020B0609020204030204" pitchFamily="49" charset="0"/>
                        </a:rPr>
                        <a:t>5000</a:t>
                      </a:r>
                      <a:br>
                        <a:rPr lang="en-US" sz="700" b="0" i="0" u="none" strike="noStrike" dirty="0">
                          <a:solidFill>
                            <a:srgbClr val="000000"/>
                          </a:solidFill>
                          <a:effectLst/>
                          <a:latin typeface="Consolas" panose="020B0609020204030204" pitchFamily="49" charset="0"/>
                        </a:rPr>
                      </a:br>
                      <a:r>
                        <a:rPr lang="en-US" sz="700" b="0" i="0" u="none" strike="noStrike" dirty="0">
                          <a:solidFill>
                            <a:srgbClr val="660066"/>
                          </a:solidFill>
                          <a:effectLst/>
                          <a:latin typeface="Consolas" panose="020B0609020204030204" pitchFamily="49" charset="0"/>
                        </a:rPr>
                        <a:t>              protocol:</a:t>
                      </a:r>
                      <a:r>
                        <a:rPr lang="en-US" sz="700" b="0" i="0" u="none" strike="noStrike" dirty="0">
                          <a:solidFill>
                            <a:srgbClr val="000000"/>
                          </a:solidFill>
                          <a:effectLst/>
                          <a:latin typeface="Consolas" panose="020B0609020204030204" pitchFamily="49" charset="0"/>
                        </a:rPr>
                        <a:t> </a:t>
                      </a:r>
                      <a:r>
                        <a:rPr lang="en-US" sz="700" b="0" i="0" u="none" strike="noStrike" dirty="0">
                          <a:solidFill>
                            <a:srgbClr val="008800"/>
                          </a:solidFill>
                          <a:effectLst/>
                          <a:latin typeface="Consolas" panose="020B0609020204030204" pitchFamily="49" charset="0"/>
                        </a:rPr>
                        <a:t>TCP</a:t>
                      </a:r>
                      <a:br>
                        <a:rPr lang="en-US" sz="700" b="0" i="0" u="none" strike="noStrike" dirty="0">
                          <a:solidFill>
                            <a:srgbClr val="000000"/>
                          </a:solidFill>
                          <a:effectLst/>
                          <a:latin typeface="Consolas" panose="020B0609020204030204" pitchFamily="49" charset="0"/>
                        </a:rPr>
                      </a:br>
                      <a:r>
                        <a:rPr lang="en-US" sz="700" b="0" i="0" u="none" strike="noStrike" dirty="0">
                          <a:solidFill>
                            <a:srgbClr val="660066"/>
                          </a:solidFill>
                          <a:effectLst/>
                          <a:latin typeface="Consolas" panose="020B0609020204030204" pitchFamily="49" charset="0"/>
                        </a:rPr>
                        <a:t>          </a:t>
                      </a:r>
                      <a:r>
                        <a:rPr lang="en-US" sz="700" b="0" i="0" u="none" strike="noStrike" dirty="0" err="1">
                          <a:solidFill>
                            <a:srgbClr val="660066"/>
                          </a:solidFill>
                          <a:effectLst/>
                          <a:latin typeface="Consolas" panose="020B0609020204030204" pitchFamily="49" charset="0"/>
                        </a:rPr>
                        <a:t>volumeMounts</a:t>
                      </a:r>
                      <a:r>
                        <a:rPr lang="en-US" sz="700" b="0" i="0" u="none" strike="noStrike" dirty="0">
                          <a:solidFill>
                            <a:srgbClr val="660066"/>
                          </a:solidFill>
                          <a:effectLst/>
                          <a:latin typeface="Consolas" panose="020B0609020204030204" pitchFamily="49" charset="0"/>
                        </a:rPr>
                        <a:t>:</a:t>
                      </a:r>
                      <a:br>
                        <a:rPr lang="en-US" sz="700" b="0" i="0" u="none" strike="noStrike" dirty="0">
                          <a:solidFill>
                            <a:srgbClr val="000000"/>
                          </a:solidFill>
                          <a:effectLst/>
                          <a:latin typeface="Consolas" panose="020B0609020204030204" pitchFamily="49" charset="0"/>
                        </a:rPr>
                      </a:br>
                      <a:r>
                        <a:rPr lang="en-US" sz="700" b="0" i="0" u="none" strike="noStrike" dirty="0">
                          <a:solidFill>
                            <a:srgbClr val="660066"/>
                          </a:solidFill>
                          <a:effectLst/>
                          <a:latin typeface="Consolas" panose="020B0609020204030204" pitchFamily="49" charset="0"/>
                        </a:rPr>
                        <a:t>            - name:</a:t>
                      </a:r>
                      <a:r>
                        <a:rPr lang="en-US" sz="700" b="0" i="0" u="none" strike="noStrike" dirty="0">
                          <a:solidFill>
                            <a:srgbClr val="000000"/>
                          </a:solidFill>
                          <a:effectLst/>
                          <a:latin typeface="Consolas" panose="020B0609020204030204" pitchFamily="49" charset="0"/>
                        </a:rPr>
                        <a:t> </a:t>
                      </a:r>
                      <a:r>
                        <a:rPr lang="en-US" sz="700" b="0" i="0" u="none" strike="noStrike" dirty="0" err="1">
                          <a:solidFill>
                            <a:srgbClr val="008800"/>
                          </a:solidFill>
                          <a:effectLst/>
                          <a:latin typeface="Consolas" panose="020B0609020204030204" pitchFamily="49" charset="0"/>
                        </a:rPr>
                        <a:t>nfs-pvc</a:t>
                      </a:r>
                      <a:br>
                        <a:rPr lang="en-US" sz="700" b="0" i="0" u="none" strike="noStrike" dirty="0">
                          <a:solidFill>
                            <a:srgbClr val="000000"/>
                          </a:solidFill>
                          <a:effectLst/>
                          <a:latin typeface="Consolas" panose="020B0609020204030204" pitchFamily="49" charset="0"/>
                        </a:rPr>
                      </a:br>
                      <a:r>
                        <a:rPr lang="en-US" sz="700" b="0" i="0" u="none" strike="noStrike" dirty="0">
                          <a:solidFill>
                            <a:srgbClr val="660066"/>
                          </a:solidFill>
                          <a:effectLst/>
                          <a:latin typeface="Consolas" panose="020B0609020204030204" pitchFamily="49" charset="0"/>
                        </a:rPr>
                        <a:t>              </a:t>
                      </a:r>
                      <a:r>
                        <a:rPr lang="en-US" sz="700" b="0" i="0" u="none" strike="noStrike" dirty="0" err="1">
                          <a:solidFill>
                            <a:srgbClr val="660066"/>
                          </a:solidFill>
                          <a:effectLst/>
                          <a:latin typeface="Consolas" panose="020B0609020204030204" pitchFamily="49" charset="0"/>
                        </a:rPr>
                        <a:t>mountPath</a:t>
                      </a:r>
                      <a:r>
                        <a:rPr lang="en-US" sz="700" b="0" i="0" u="none" strike="noStrike" dirty="0">
                          <a:solidFill>
                            <a:srgbClr val="660066"/>
                          </a:solidFill>
                          <a:effectLst/>
                          <a:latin typeface="Consolas" panose="020B0609020204030204" pitchFamily="49" charset="0"/>
                        </a:rPr>
                        <a:t>:</a:t>
                      </a:r>
                      <a:r>
                        <a:rPr lang="en-US" sz="700" b="0" i="0" u="none" strike="noStrike" dirty="0">
                          <a:solidFill>
                            <a:srgbClr val="000000"/>
                          </a:solidFill>
                          <a:effectLst/>
                          <a:latin typeface="Consolas" panose="020B0609020204030204" pitchFamily="49" charset="0"/>
                        </a:rPr>
                        <a:t> </a:t>
                      </a:r>
                      <a:r>
                        <a:rPr lang="en-US" sz="700" b="0" i="0" u="none" strike="noStrike" dirty="0">
                          <a:solidFill>
                            <a:srgbClr val="008800"/>
                          </a:solidFill>
                          <a:effectLst/>
                          <a:latin typeface="Consolas" panose="020B0609020204030204" pitchFamily="49" charset="0"/>
                        </a:rPr>
                        <a:t>/notebooks/shared</a:t>
                      </a:r>
                      <a:br>
                        <a:rPr lang="en-US" sz="700" b="0" i="0" u="none" strike="noStrike" dirty="0">
                          <a:solidFill>
                            <a:srgbClr val="000000"/>
                          </a:solidFill>
                          <a:effectLst/>
                          <a:latin typeface="Consolas" panose="020B0609020204030204" pitchFamily="49" charset="0"/>
                        </a:rPr>
                      </a:br>
                      <a:r>
                        <a:rPr lang="en-US" sz="700" b="0" i="0" u="none" strike="noStrike" dirty="0">
                          <a:solidFill>
                            <a:srgbClr val="660066"/>
                          </a:solidFill>
                          <a:effectLst/>
                          <a:latin typeface="Consolas" panose="020B0609020204030204" pitchFamily="49" charset="0"/>
                        </a:rPr>
                        <a:t>      volumes:</a:t>
                      </a:r>
                      <a:br>
                        <a:rPr lang="en-US" sz="700" b="0" i="0" u="none" strike="noStrike" dirty="0">
                          <a:solidFill>
                            <a:srgbClr val="000000"/>
                          </a:solidFill>
                          <a:effectLst/>
                          <a:latin typeface="Consolas" panose="020B0609020204030204" pitchFamily="49" charset="0"/>
                        </a:rPr>
                      </a:br>
                      <a:r>
                        <a:rPr lang="en-US" sz="700" b="0" i="0" u="none" strike="noStrike" dirty="0">
                          <a:solidFill>
                            <a:srgbClr val="660066"/>
                          </a:solidFill>
                          <a:effectLst/>
                          <a:latin typeface="Consolas" panose="020B0609020204030204" pitchFamily="49" charset="0"/>
                        </a:rPr>
                        <a:t>        - name:</a:t>
                      </a:r>
                      <a:r>
                        <a:rPr lang="en-US" sz="700" b="0" i="0" u="none" strike="noStrike" dirty="0">
                          <a:solidFill>
                            <a:srgbClr val="000000"/>
                          </a:solidFill>
                          <a:effectLst/>
                          <a:latin typeface="Consolas" panose="020B0609020204030204" pitchFamily="49" charset="0"/>
                        </a:rPr>
                        <a:t> </a:t>
                      </a:r>
                      <a:r>
                        <a:rPr lang="en-US" sz="700" b="0" i="0" u="none" strike="noStrike" dirty="0" err="1">
                          <a:solidFill>
                            <a:srgbClr val="008800"/>
                          </a:solidFill>
                          <a:effectLst/>
                          <a:latin typeface="Consolas" panose="020B0609020204030204" pitchFamily="49" charset="0"/>
                        </a:rPr>
                        <a:t>nfs-pvc</a:t>
                      </a:r>
                      <a:br>
                        <a:rPr lang="en-US" sz="700" b="0" i="0" u="none" strike="noStrike" dirty="0">
                          <a:solidFill>
                            <a:srgbClr val="000000"/>
                          </a:solidFill>
                          <a:effectLst/>
                          <a:latin typeface="Consolas" panose="020B0609020204030204" pitchFamily="49" charset="0"/>
                        </a:rPr>
                      </a:br>
                      <a:r>
                        <a:rPr lang="en-US" sz="700" b="0" i="0" u="none" strike="noStrike" dirty="0">
                          <a:solidFill>
                            <a:srgbClr val="660066"/>
                          </a:solidFill>
                          <a:effectLst/>
                          <a:latin typeface="Consolas" panose="020B0609020204030204" pitchFamily="49" charset="0"/>
                        </a:rPr>
                        <a:t>          </a:t>
                      </a:r>
                      <a:r>
                        <a:rPr lang="en-US" sz="700" b="0" i="0" u="none" strike="noStrike" dirty="0" err="1">
                          <a:solidFill>
                            <a:srgbClr val="660066"/>
                          </a:solidFill>
                          <a:effectLst/>
                          <a:latin typeface="Consolas" panose="020B0609020204030204" pitchFamily="49" charset="0"/>
                        </a:rPr>
                        <a:t>persistentVolumeClaim</a:t>
                      </a:r>
                      <a:r>
                        <a:rPr lang="en-US" sz="700" b="0" i="0" u="none" strike="noStrike" dirty="0">
                          <a:solidFill>
                            <a:srgbClr val="660066"/>
                          </a:solidFill>
                          <a:effectLst/>
                          <a:latin typeface="Consolas" panose="020B0609020204030204" pitchFamily="49" charset="0"/>
                        </a:rPr>
                        <a:t>:</a:t>
                      </a:r>
                      <a:br>
                        <a:rPr lang="en-US" sz="700" b="0" i="0" u="none" strike="noStrike" dirty="0">
                          <a:solidFill>
                            <a:srgbClr val="000000"/>
                          </a:solidFill>
                          <a:effectLst/>
                          <a:latin typeface="Consolas" panose="020B0609020204030204" pitchFamily="49" charset="0"/>
                        </a:rPr>
                      </a:br>
                      <a:r>
                        <a:rPr lang="en-US" sz="700" b="0" i="0" u="none" strike="noStrike" dirty="0">
                          <a:solidFill>
                            <a:srgbClr val="660066"/>
                          </a:solidFill>
                          <a:effectLst/>
                          <a:latin typeface="Consolas" panose="020B0609020204030204" pitchFamily="49" charset="0"/>
                        </a:rPr>
                        <a:t>            </a:t>
                      </a:r>
                      <a:r>
                        <a:rPr lang="en-US" sz="700" b="0" i="0" u="none" strike="noStrike" dirty="0" err="1">
                          <a:solidFill>
                            <a:srgbClr val="660066"/>
                          </a:solidFill>
                          <a:effectLst/>
                          <a:latin typeface="Consolas" panose="020B0609020204030204" pitchFamily="49" charset="0"/>
                        </a:rPr>
                        <a:t>claimName</a:t>
                      </a:r>
                      <a:r>
                        <a:rPr lang="en-US" sz="700" b="0" i="0" u="none" strike="noStrike" dirty="0">
                          <a:solidFill>
                            <a:srgbClr val="660066"/>
                          </a:solidFill>
                          <a:effectLst/>
                          <a:latin typeface="Consolas" panose="020B0609020204030204" pitchFamily="49" charset="0"/>
                        </a:rPr>
                        <a:t>:</a:t>
                      </a:r>
                      <a:r>
                        <a:rPr lang="en-US" sz="700" b="0" i="0" u="none" strike="noStrike" dirty="0">
                          <a:solidFill>
                            <a:srgbClr val="000000"/>
                          </a:solidFill>
                          <a:effectLst/>
                          <a:latin typeface="Consolas" panose="020B0609020204030204" pitchFamily="49" charset="0"/>
                        </a:rPr>
                        <a:t> </a:t>
                      </a:r>
                      <a:r>
                        <a:rPr lang="en-US" sz="700" b="0" i="0" u="none" strike="noStrike" dirty="0" err="1">
                          <a:solidFill>
                            <a:srgbClr val="008800"/>
                          </a:solidFill>
                          <a:effectLst/>
                          <a:latin typeface="Consolas" panose="020B0609020204030204" pitchFamily="49" charset="0"/>
                        </a:rPr>
                        <a:t>nfs-pvc</a:t>
                      </a:r>
                      <a:br>
                        <a:rPr lang="en-US" sz="700" b="0" i="0" u="none" strike="noStrike" dirty="0">
                          <a:solidFill>
                            <a:srgbClr val="000000"/>
                          </a:solidFill>
                          <a:effectLst/>
                          <a:latin typeface="Consolas" panose="020B0609020204030204" pitchFamily="49" charset="0"/>
                        </a:rPr>
                      </a:br>
                      <a:r>
                        <a:rPr lang="en-US" sz="700" b="0" i="0" u="none" strike="noStrike" dirty="0">
                          <a:solidFill>
                            <a:srgbClr val="660066"/>
                          </a:solidFill>
                          <a:effectLst/>
                          <a:latin typeface="Consolas" panose="020B0609020204030204" pitchFamily="49" charset="0"/>
                        </a:rPr>
                        <a:t>      </a:t>
                      </a:r>
                      <a:r>
                        <a:rPr lang="en-US" sz="700" b="0" i="0" u="none" strike="noStrike" dirty="0" err="1">
                          <a:solidFill>
                            <a:srgbClr val="660066"/>
                          </a:solidFill>
                          <a:effectLst/>
                          <a:latin typeface="Consolas" panose="020B0609020204030204" pitchFamily="49" charset="0"/>
                        </a:rPr>
                        <a:t>restartPolicy</a:t>
                      </a:r>
                      <a:r>
                        <a:rPr lang="en-US" sz="700" b="0" i="0" u="none" strike="noStrike" dirty="0">
                          <a:solidFill>
                            <a:srgbClr val="660066"/>
                          </a:solidFill>
                          <a:effectLst/>
                          <a:latin typeface="Consolas" panose="020B0609020204030204" pitchFamily="49" charset="0"/>
                        </a:rPr>
                        <a:t>:</a:t>
                      </a:r>
                      <a:r>
                        <a:rPr lang="en-US" sz="700" b="0" i="0" u="none" strike="noStrike" dirty="0">
                          <a:solidFill>
                            <a:srgbClr val="000000"/>
                          </a:solidFill>
                          <a:effectLst/>
                          <a:latin typeface="Consolas" panose="020B0609020204030204" pitchFamily="49" charset="0"/>
                        </a:rPr>
                        <a:t> </a:t>
                      </a:r>
                      <a:r>
                        <a:rPr lang="en-US" sz="700" b="0" i="0" u="none" strike="noStrike" dirty="0">
                          <a:solidFill>
                            <a:srgbClr val="008800"/>
                          </a:solidFill>
                          <a:effectLst/>
                          <a:latin typeface="Consolas" panose="020B0609020204030204" pitchFamily="49" charset="0"/>
                        </a:rPr>
                        <a:t>Always</a:t>
                      </a:r>
                      <a:br>
                        <a:rPr lang="en-US" sz="700" b="0" i="0" u="none" strike="noStrike" dirty="0">
                          <a:solidFill>
                            <a:srgbClr val="000000"/>
                          </a:solidFill>
                          <a:effectLst/>
                          <a:latin typeface="Consolas" panose="020B0609020204030204" pitchFamily="49" charset="0"/>
                        </a:rPr>
                      </a:br>
                      <a:br>
                        <a:rPr lang="en-US" sz="700" b="0" i="0" u="none" strike="noStrike" dirty="0">
                          <a:solidFill>
                            <a:srgbClr val="000000"/>
                          </a:solidFill>
                          <a:effectLst/>
                          <a:latin typeface="Consolas" panose="020B0609020204030204" pitchFamily="49" charset="0"/>
                        </a:rPr>
                      </a:br>
                      <a:endParaRPr lang="en-US" sz="1100" dirty="0">
                        <a:effectLst/>
                      </a:endParaRPr>
                    </a:p>
                  </a:txBody>
                  <a:tcPr marL="38879" marR="38879" marT="38879" marB="38879">
                    <a:lnL>
                      <a:noFill/>
                    </a:lnL>
                    <a:lnR>
                      <a:noFill/>
                    </a:lnR>
                    <a:lnT>
                      <a:noFill/>
                    </a:lnT>
                    <a:lnB>
                      <a:noFill/>
                    </a:lnB>
                    <a:solidFill>
                      <a:srgbClr val="FFFFFF"/>
                    </a:solidFill>
                  </a:tcPr>
                </a:tc>
                <a:extLst>
                  <a:ext uri="{0D108BD9-81ED-4DB2-BD59-A6C34878D82A}">
                    <a16:rowId xmlns:a16="http://schemas.microsoft.com/office/drawing/2014/main" val="2406414069"/>
                  </a:ext>
                </a:extLst>
              </a:tr>
            </a:tbl>
          </a:graphicData>
        </a:graphic>
      </p:graphicFrame>
      <p:sp>
        <p:nvSpPr>
          <p:cNvPr id="5" name="Rectangle 1">
            <a:extLst>
              <a:ext uri="{FF2B5EF4-FFF2-40B4-BE49-F238E27FC236}">
                <a16:creationId xmlns:a16="http://schemas.microsoft.com/office/drawing/2014/main" id="{80AC3B9D-F76F-9349-8754-D1B04039FB06}"/>
              </a:ext>
            </a:extLst>
          </p:cNvPr>
          <p:cNvSpPr>
            <a:spLocks noChangeArrowheads="1"/>
          </p:cNvSpPr>
          <p:nvPr/>
        </p:nvSpPr>
        <p:spPr bwMode="auto">
          <a:xfrm>
            <a:off x="838200" y="169035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058344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D436C-0E74-EF4C-A961-75EEB951BC54}"/>
              </a:ext>
            </a:extLst>
          </p:cNvPr>
          <p:cNvSpPr>
            <a:spLocks noGrp="1"/>
          </p:cNvSpPr>
          <p:nvPr>
            <p:ph type="title"/>
          </p:nvPr>
        </p:nvSpPr>
        <p:spPr/>
        <p:txBody>
          <a:bodyPr/>
          <a:lstStyle/>
          <a:p>
            <a:r>
              <a:rPr lang="en-US" dirty="0"/>
              <a:t>Bk Deployment Breakdown</a:t>
            </a:r>
          </a:p>
        </p:txBody>
      </p:sp>
      <p:sp>
        <p:nvSpPr>
          <p:cNvPr id="4" name="Rectangle 3">
            <a:extLst>
              <a:ext uri="{FF2B5EF4-FFF2-40B4-BE49-F238E27FC236}">
                <a16:creationId xmlns:a16="http://schemas.microsoft.com/office/drawing/2014/main" id="{2F6C849F-2C08-A041-ACF8-505A08CD5C3B}"/>
              </a:ext>
            </a:extLst>
          </p:cNvPr>
          <p:cNvSpPr/>
          <p:nvPr/>
        </p:nvSpPr>
        <p:spPr>
          <a:xfrm>
            <a:off x="838200" y="1825625"/>
            <a:ext cx="6096000" cy="3970318"/>
          </a:xfrm>
          <a:prstGeom prst="rect">
            <a:avLst/>
          </a:prstGeom>
        </p:spPr>
        <p:txBody>
          <a:bodyPr>
            <a:spAutoFit/>
          </a:bodyPr>
          <a:lstStyle/>
          <a:p>
            <a:r>
              <a:rPr lang="en-US" dirty="0">
                <a:solidFill>
                  <a:srgbClr val="660066"/>
                </a:solidFill>
                <a:latin typeface="Consolas" panose="020B0609020204030204" pitchFamily="49" charset="0"/>
              </a:rPr>
              <a:t>spec:</a:t>
            </a:r>
            <a:br>
              <a:rPr lang="en-US" dirty="0">
                <a:solidFill>
                  <a:srgbClr val="000000"/>
                </a:solidFill>
                <a:latin typeface="Consolas" panose="020B0609020204030204" pitchFamily="49" charset="0"/>
              </a:rPr>
            </a:br>
            <a:r>
              <a:rPr lang="en-US" dirty="0">
                <a:solidFill>
                  <a:srgbClr val="660066"/>
                </a:solidFill>
                <a:latin typeface="Consolas" panose="020B0609020204030204" pitchFamily="49" charset="0"/>
              </a:rPr>
              <a:t>      containers:</a:t>
            </a:r>
            <a:br>
              <a:rPr lang="en-US" dirty="0">
                <a:solidFill>
                  <a:srgbClr val="000000"/>
                </a:solidFill>
                <a:latin typeface="Consolas" panose="020B0609020204030204" pitchFamily="49" charset="0"/>
              </a:rPr>
            </a:br>
            <a:r>
              <a:rPr lang="en-US" dirty="0">
                <a:solidFill>
                  <a:srgbClr val="660066"/>
                </a:solidFill>
                <a:latin typeface="Consolas" panose="020B0609020204030204" pitchFamily="49" charset="0"/>
              </a:rPr>
              <a:t>        - name:</a:t>
            </a:r>
            <a:r>
              <a:rPr lang="en-US" dirty="0">
                <a:solidFill>
                  <a:srgbClr val="000000"/>
                </a:solidFill>
                <a:latin typeface="Consolas" panose="020B0609020204030204" pitchFamily="49" charset="0"/>
              </a:rPr>
              <a:t> </a:t>
            </a:r>
            <a:r>
              <a:rPr lang="en-US" dirty="0">
                <a:solidFill>
                  <a:srgbClr val="008800"/>
                </a:solidFill>
                <a:latin typeface="Consolas" panose="020B0609020204030204" pitchFamily="49" charset="0"/>
              </a:rPr>
              <a:t>bk</a:t>
            </a:r>
            <a:br>
              <a:rPr lang="en-US" dirty="0">
                <a:solidFill>
                  <a:srgbClr val="000000"/>
                </a:solidFill>
                <a:latin typeface="Consolas" panose="020B0609020204030204" pitchFamily="49" charset="0"/>
              </a:rPr>
            </a:br>
            <a:r>
              <a:rPr lang="en-US" dirty="0">
                <a:solidFill>
                  <a:srgbClr val="660066"/>
                </a:solidFill>
                <a:latin typeface="Consolas" panose="020B0609020204030204" pitchFamily="49" charset="0"/>
              </a:rPr>
              <a:t>          image:</a:t>
            </a:r>
            <a:r>
              <a:rPr lang="en-US" dirty="0">
                <a:solidFill>
                  <a:srgbClr val="000000"/>
                </a:solidFill>
                <a:latin typeface="Consolas" panose="020B0609020204030204" pitchFamily="49" charset="0"/>
              </a:rPr>
              <a:t> </a:t>
            </a:r>
            <a:r>
              <a:rPr lang="en-US" dirty="0">
                <a:solidFill>
                  <a:srgbClr val="008800"/>
                </a:solidFill>
                <a:latin typeface="Consolas" panose="020B0609020204030204" pitchFamily="49" charset="0"/>
              </a:rPr>
              <a:t>'</a:t>
            </a:r>
            <a:r>
              <a:rPr lang="en-US" dirty="0" err="1">
                <a:solidFill>
                  <a:srgbClr val="008800"/>
                </a:solidFill>
                <a:latin typeface="Consolas" panose="020B0609020204030204" pitchFamily="49" charset="0"/>
              </a:rPr>
              <a:t>etansoclof</a:t>
            </a:r>
            <a:r>
              <a:rPr lang="en-US" dirty="0">
                <a:solidFill>
                  <a:srgbClr val="008800"/>
                </a:solidFill>
                <a:latin typeface="Consolas" panose="020B0609020204030204" pitchFamily="49" charset="0"/>
              </a:rPr>
              <a:t>/bk:1200_requests_prediction_count_nMal'</a:t>
            </a:r>
            <a:br>
              <a:rPr lang="en-US" dirty="0">
                <a:solidFill>
                  <a:srgbClr val="000000"/>
                </a:solidFill>
                <a:latin typeface="Consolas" panose="020B0609020204030204" pitchFamily="49" charset="0"/>
              </a:rPr>
            </a:br>
            <a:r>
              <a:rPr lang="en-US" dirty="0">
                <a:solidFill>
                  <a:srgbClr val="660066"/>
                </a:solidFill>
                <a:latin typeface="Consolas" panose="020B0609020204030204" pitchFamily="49" charset="0"/>
              </a:rPr>
              <a:t>          resources:</a:t>
            </a:r>
            <a:br>
              <a:rPr lang="en-US" dirty="0">
                <a:solidFill>
                  <a:srgbClr val="000000"/>
                </a:solidFill>
                <a:latin typeface="Consolas" panose="020B0609020204030204" pitchFamily="49" charset="0"/>
              </a:rPr>
            </a:br>
            <a:r>
              <a:rPr lang="en-US" dirty="0">
                <a:solidFill>
                  <a:srgbClr val="660066"/>
                </a:solidFill>
                <a:latin typeface="Consolas" panose="020B0609020204030204" pitchFamily="49" charset="0"/>
              </a:rPr>
              <a:t>            limits:</a:t>
            </a:r>
            <a:br>
              <a:rPr lang="en-US" dirty="0">
                <a:solidFill>
                  <a:srgbClr val="000000"/>
                </a:solidFill>
                <a:latin typeface="Consolas" panose="020B0609020204030204" pitchFamily="49" charset="0"/>
              </a:rPr>
            </a:br>
            <a:r>
              <a:rPr lang="en-US" dirty="0">
                <a:solidFill>
                  <a:srgbClr val="660066"/>
                </a:solidFill>
                <a:latin typeface="Consolas" panose="020B0609020204030204" pitchFamily="49" charset="0"/>
              </a:rPr>
              <a:t>              </a:t>
            </a:r>
            <a:r>
              <a:rPr lang="en-US" dirty="0" err="1">
                <a:solidFill>
                  <a:srgbClr val="660066"/>
                </a:solidFill>
                <a:latin typeface="Consolas" panose="020B0609020204030204" pitchFamily="49" charset="0"/>
              </a:rPr>
              <a:t>cpu</a:t>
            </a:r>
            <a:r>
              <a:rPr lang="en-US" dirty="0">
                <a:solidFill>
                  <a:srgbClr val="660066"/>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6666"/>
                </a:solidFill>
                <a:latin typeface="Consolas" panose="020B0609020204030204" pitchFamily="49" charset="0"/>
              </a:rPr>
              <a:t>200</a:t>
            </a:r>
            <a:r>
              <a:rPr lang="en-US" dirty="0">
                <a:solidFill>
                  <a:srgbClr val="008800"/>
                </a:solidFill>
                <a:latin typeface="Consolas" panose="020B0609020204030204" pitchFamily="49" charset="0"/>
              </a:rPr>
              <a:t>m</a:t>
            </a:r>
            <a:br>
              <a:rPr lang="en-US" dirty="0">
                <a:solidFill>
                  <a:srgbClr val="000000"/>
                </a:solidFill>
                <a:latin typeface="Consolas" panose="020B0609020204030204" pitchFamily="49" charset="0"/>
              </a:rPr>
            </a:br>
            <a:r>
              <a:rPr lang="en-US" dirty="0">
                <a:solidFill>
                  <a:srgbClr val="660066"/>
                </a:solidFill>
                <a:latin typeface="Consolas" panose="020B0609020204030204" pitchFamily="49" charset="0"/>
              </a:rPr>
              <a:t>              memory:</a:t>
            </a:r>
            <a:r>
              <a:rPr lang="en-US" dirty="0">
                <a:solidFill>
                  <a:srgbClr val="000000"/>
                </a:solidFill>
                <a:latin typeface="Consolas" panose="020B0609020204030204" pitchFamily="49" charset="0"/>
              </a:rPr>
              <a:t> </a:t>
            </a:r>
            <a:r>
              <a:rPr lang="en-US" dirty="0">
                <a:solidFill>
                  <a:srgbClr val="006666"/>
                </a:solidFill>
                <a:latin typeface="Consolas" panose="020B0609020204030204" pitchFamily="49" charset="0"/>
              </a:rPr>
              <a:t>300</a:t>
            </a:r>
            <a:r>
              <a:rPr lang="en-US" dirty="0">
                <a:solidFill>
                  <a:srgbClr val="008800"/>
                </a:solidFill>
                <a:latin typeface="Consolas" panose="020B0609020204030204" pitchFamily="49" charset="0"/>
              </a:rPr>
              <a:t>Mi</a:t>
            </a:r>
            <a:br>
              <a:rPr lang="en-US" dirty="0">
                <a:solidFill>
                  <a:srgbClr val="000000"/>
                </a:solidFill>
                <a:latin typeface="Consolas" panose="020B0609020204030204" pitchFamily="49" charset="0"/>
              </a:rPr>
            </a:br>
            <a:r>
              <a:rPr lang="en-US" dirty="0">
                <a:solidFill>
                  <a:srgbClr val="660066"/>
                </a:solidFill>
                <a:latin typeface="Consolas" panose="020B0609020204030204" pitchFamily="49" charset="0"/>
              </a:rPr>
              <a:t>            requests:</a:t>
            </a:r>
            <a:br>
              <a:rPr lang="en-US" dirty="0">
                <a:solidFill>
                  <a:srgbClr val="000000"/>
                </a:solidFill>
                <a:latin typeface="Consolas" panose="020B0609020204030204" pitchFamily="49" charset="0"/>
              </a:rPr>
            </a:br>
            <a:r>
              <a:rPr lang="en-US" dirty="0">
                <a:solidFill>
                  <a:srgbClr val="660066"/>
                </a:solidFill>
                <a:latin typeface="Consolas" panose="020B0609020204030204" pitchFamily="49" charset="0"/>
              </a:rPr>
              <a:t>              </a:t>
            </a:r>
            <a:r>
              <a:rPr lang="en-US" dirty="0" err="1">
                <a:solidFill>
                  <a:srgbClr val="660066"/>
                </a:solidFill>
                <a:latin typeface="Consolas" panose="020B0609020204030204" pitchFamily="49" charset="0"/>
              </a:rPr>
              <a:t>cpu</a:t>
            </a:r>
            <a:r>
              <a:rPr lang="en-US" dirty="0">
                <a:solidFill>
                  <a:srgbClr val="660066"/>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6666"/>
                </a:solidFill>
                <a:latin typeface="Consolas" panose="020B0609020204030204" pitchFamily="49" charset="0"/>
              </a:rPr>
              <a:t>100</a:t>
            </a:r>
            <a:r>
              <a:rPr lang="en-US" dirty="0">
                <a:solidFill>
                  <a:srgbClr val="008800"/>
                </a:solidFill>
                <a:latin typeface="Consolas" panose="020B0609020204030204" pitchFamily="49" charset="0"/>
              </a:rPr>
              <a:t>m</a:t>
            </a:r>
            <a:br>
              <a:rPr lang="en-US" dirty="0">
                <a:solidFill>
                  <a:srgbClr val="000000"/>
                </a:solidFill>
                <a:latin typeface="Consolas" panose="020B0609020204030204" pitchFamily="49" charset="0"/>
              </a:rPr>
            </a:br>
            <a:r>
              <a:rPr lang="en-US" dirty="0">
                <a:solidFill>
                  <a:srgbClr val="660066"/>
                </a:solidFill>
                <a:latin typeface="Consolas" panose="020B0609020204030204" pitchFamily="49" charset="0"/>
              </a:rPr>
              <a:t>              memory:</a:t>
            </a:r>
            <a:r>
              <a:rPr lang="en-US" dirty="0">
                <a:solidFill>
                  <a:srgbClr val="000000"/>
                </a:solidFill>
                <a:latin typeface="Consolas" panose="020B0609020204030204" pitchFamily="49" charset="0"/>
              </a:rPr>
              <a:t> </a:t>
            </a:r>
            <a:r>
              <a:rPr lang="en-US" dirty="0">
                <a:solidFill>
                  <a:srgbClr val="006666"/>
                </a:solidFill>
                <a:latin typeface="Consolas" panose="020B0609020204030204" pitchFamily="49" charset="0"/>
              </a:rPr>
              <a:t>250</a:t>
            </a:r>
            <a:r>
              <a:rPr lang="en-US" dirty="0">
                <a:solidFill>
                  <a:srgbClr val="008800"/>
                </a:solidFill>
                <a:latin typeface="Consolas" panose="020B0609020204030204" pitchFamily="49" charset="0"/>
              </a:rPr>
              <a:t>Mi</a:t>
            </a:r>
            <a:br>
              <a:rPr lang="en-US" dirty="0">
                <a:solidFill>
                  <a:srgbClr val="000000"/>
                </a:solidFill>
                <a:latin typeface="Consolas" panose="020B0609020204030204" pitchFamily="49" charset="0"/>
              </a:rPr>
            </a:br>
            <a:endParaRPr lang="en-US" dirty="0"/>
          </a:p>
        </p:txBody>
      </p:sp>
      <p:grpSp>
        <p:nvGrpSpPr>
          <p:cNvPr id="8" name="Group 7">
            <a:extLst>
              <a:ext uri="{FF2B5EF4-FFF2-40B4-BE49-F238E27FC236}">
                <a16:creationId xmlns:a16="http://schemas.microsoft.com/office/drawing/2014/main" id="{6C7C70E8-F2B7-AE46-BCA3-C607609DBAB9}"/>
              </a:ext>
            </a:extLst>
          </p:cNvPr>
          <p:cNvGrpSpPr/>
          <p:nvPr/>
        </p:nvGrpSpPr>
        <p:grpSpPr>
          <a:xfrm>
            <a:off x="3047760" y="2489093"/>
            <a:ext cx="4053600" cy="431640"/>
            <a:chOff x="3047760" y="2489093"/>
            <a:chExt cx="4053600" cy="43164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883861D-EFFC-BA45-A8CC-8F2EAE2599CB}"/>
                    </a:ext>
                  </a:extLst>
                </p14:cNvPr>
                <p14:cNvContentPartPr/>
                <p14:nvPr/>
              </p14:nvContentPartPr>
              <p14:xfrm>
                <a:off x="3047760" y="2610773"/>
                <a:ext cx="3307680" cy="309960"/>
              </p14:xfrm>
            </p:contentPart>
          </mc:Choice>
          <mc:Fallback xmlns="">
            <p:pic>
              <p:nvPicPr>
                <p:cNvPr id="5" name="Ink 4">
                  <a:extLst>
                    <a:ext uri="{FF2B5EF4-FFF2-40B4-BE49-F238E27FC236}">
                      <a16:creationId xmlns:a16="http://schemas.microsoft.com/office/drawing/2014/main" id="{6883861D-EFFC-BA45-A8CC-8F2EAE2599CB}"/>
                    </a:ext>
                  </a:extLst>
                </p:cNvPr>
                <p:cNvPicPr/>
                <p:nvPr/>
              </p:nvPicPr>
              <p:blipFill>
                <a:blip r:embed="rId3"/>
                <a:stretch>
                  <a:fillRect/>
                </a:stretch>
              </p:blipFill>
              <p:spPr>
                <a:xfrm>
                  <a:off x="3040200" y="2603213"/>
                  <a:ext cx="332280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4B423DF9-DDB8-9C40-82D5-32B3C94FCDAF}"/>
                    </a:ext>
                  </a:extLst>
                </p14:cNvPr>
                <p14:cNvContentPartPr/>
                <p14:nvPr/>
              </p14:nvContentPartPr>
              <p14:xfrm>
                <a:off x="6506280" y="2489093"/>
                <a:ext cx="195840" cy="356040"/>
              </p14:xfrm>
            </p:contentPart>
          </mc:Choice>
          <mc:Fallback xmlns="">
            <p:pic>
              <p:nvPicPr>
                <p:cNvPr id="6" name="Ink 5">
                  <a:extLst>
                    <a:ext uri="{FF2B5EF4-FFF2-40B4-BE49-F238E27FC236}">
                      <a16:creationId xmlns:a16="http://schemas.microsoft.com/office/drawing/2014/main" id="{4B423DF9-DDB8-9C40-82D5-32B3C94FCDAF}"/>
                    </a:ext>
                  </a:extLst>
                </p:cNvPr>
                <p:cNvPicPr/>
                <p:nvPr/>
              </p:nvPicPr>
              <p:blipFill>
                <a:blip r:embed="rId5"/>
                <a:stretch>
                  <a:fillRect/>
                </a:stretch>
              </p:blipFill>
              <p:spPr>
                <a:xfrm>
                  <a:off x="6498720" y="2481533"/>
                  <a:ext cx="2109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88613277-0207-CD4A-8BB9-AFD1F78E84D2}"/>
                    </a:ext>
                  </a:extLst>
                </p14:cNvPr>
                <p14:cNvContentPartPr/>
                <p14:nvPr/>
              </p14:nvContentPartPr>
              <p14:xfrm>
                <a:off x="6744600" y="2630573"/>
                <a:ext cx="356760" cy="182880"/>
              </p14:xfrm>
            </p:contentPart>
          </mc:Choice>
          <mc:Fallback xmlns="">
            <p:pic>
              <p:nvPicPr>
                <p:cNvPr id="7" name="Ink 6">
                  <a:extLst>
                    <a:ext uri="{FF2B5EF4-FFF2-40B4-BE49-F238E27FC236}">
                      <a16:creationId xmlns:a16="http://schemas.microsoft.com/office/drawing/2014/main" id="{88613277-0207-CD4A-8BB9-AFD1F78E84D2}"/>
                    </a:ext>
                  </a:extLst>
                </p:cNvPr>
                <p:cNvPicPr/>
                <p:nvPr/>
              </p:nvPicPr>
              <p:blipFill>
                <a:blip r:embed="rId7"/>
                <a:stretch>
                  <a:fillRect/>
                </a:stretch>
              </p:blipFill>
              <p:spPr>
                <a:xfrm>
                  <a:off x="6737040" y="2623013"/>
                  <a:ext cx="371880" cy="198000"/>
                </a:xfrm>
                <a:prstGeom prst="rect">
                  <a:avLst/>
                </a:prstGeom>
              </p:spPr>
            </p:pic>
          </mc:Fallback>
        </mc:AlternateContent>
      </p:grpSp>
      <p:grpSp>
        <p:nvGrpSpPr>
          <p:cNvPr id="20" name="Group 19">
            <a:extLst>
              <a:ext uri="{FF2B5EF4-FFF2-40B4-BE49-F238E27FC236}">
                <a16:creationId xmlns:a16="http://schemas.microsoft.com/office/drawing/2014/main" id="{9970C1D7-05F5-EC4B-A549-F4D00CF53ECD}"/>
              </a:ext>
            </a:extLst>
          </p:cNvPr>
          <p:cNvGrpSpPr/>
          <p:nvPr/>
        </p:nvGrpSpPr>
        <p:grpSpPr>
          <a:xfrm>
            <a:off x="7010280" y="2493773"/>
            <a:ext cx="1236240" cy="456840"/>
            <a:chOff x="7010280" y="2493773"/>
            <a:chExt cx="1236240" cy="456840"/>
          </a:xfrm>
        </p:grpSpPr>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09E170C6-7C99-144E-B847-CC2A4F36CE7C}"/>
                    </a:ext>
                  </a:extLst>
                </p14:cNvPr>
                <p14:cNvContentPartPr/>
                <p14:nvPr/>
              </p14:nvContentPartPr>
              <p14:xfrm>
                <a:off x="7138080" y="2493773"/>
                <a:ext cx="187200" cy="334080"/>
              </p14:xfrm>
            </p:contentPart>
          </mc:Choice>
          <mc:Fallback xmlns="">
            <p:pic>
              <p:nvPicPr>
                <p:cNvPr id="12" name="Ink 11">
                  <a:extLst>
                    <a:ext uri="{FF2B5EF4-FFF2-40B4-BE49-F238E27FC236}">
                      <a16:creationId xmlns:a16="http://schemas.microsoft.com/office/drawing/2014/main" id="{09E170C6-7C99-144E-B847-CC2A4F36CE7C}"/>
                    </a:ext>
                  </a:extLst>
                </p:cNvPr>
                <p:cNvPicPr/>
                <p:nvPr/>
              </p:nvPicPr>
              <p:blipFill>
                <a:blip r:embed="rId9"/>
                <a:stretch>
                  <a:fillRect/>
                </a:stretch>
              </p:blipFill>
              <p:spPr>
                <a:xfrm>
                  <a:off x="7130520" y="2486213"/>
                  <a:ext cx="20232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D6D97F99-4C14-6C4E-BE4D-023B848D231D}"/>
                    </a:ext>
                  </a:extLst>
                </p14:cNvPr>
                <p14:cNvContentPartPr/>
                <p14:nvPr/>
              </p14:nvContentPartPr>
              <p14:xfrm>
                <a:off x="7010280" y="2740373"/>
                <a:ext cx="218160" cy="19800"/>
              </p14:xfrm>
            </p:contentPart>
          </mc:Choice>
          <mc:Fallback xmlns="">
            <p:pic>
              <p:nvPicPr>
                <p:cNvPr id="13" name="Ink 12">
                  <a:extLst>
                    <a:ext uri="{FF2B5EF4-FFF2-40B4-BE49-F238E27FC236}">
                      <a16:creationId xmlns:a16="http://schemas.microsoft.com/office/drawing/2014/main" id="{D6D97F99-4C14-6C4E-BE4D-023B848D231D}"/>
                    </a:ext>
                  </a:extLst>
                </p:cNvPr>
                <p:cNvPicPr/>
                <p:nvPr/>
              </p:nvPicPr>
              <p:blipFill>
                <a:blip r:embed="rId11"/>
                <a:stretch>
                  <a:fillRect/>
                </a:stretch>
              </p:blipFill>
              <p:spPr>
                <a:xfrm>
                  <a:off x="7002720" y="2732813"/>
                  <a:ext cx="2332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C5BD4181-C6B0-5342-BA6E-8B067722B3DC}"/>
                    </a:ext>
                  </a:extLst>
                </p14:cNvPr>
                <p14:cNvContentPartPr/>
                <p14:nvPr/>
              </p14:nvContentPartPr>
              <p14:xfrm>
                <a:off x="7315200" y="2725973"/>
                <a:ext cx="61560" cy="136080"/>
              </p14:xfrm>
            </p:contentPart>
          </mc:Choice>
          <mc:Fallback xmlns="">
            <p:pic>
              <p:nvPicPr>
                <p:cNvPr id="14" name="Ink 13">
                  <a:extLst>
                    <a:ext uri="{FF2B5EF4-FFF2-40B4-BE49-F238E27FC236}">
                      <a16:creationId xmlns:a16="http://schemas.microsoft.com/office/drawing/2014/main" id="{C5BD4181-C6B0-5342-BA6E-8B067722B3DC}"/>
                    </a:ext>
                  </a:extLst>
                </p:cNvPr>
                <p:cNvPicPr/>
                <p:nvPr/>
              </p:nvPicPr>
              <p:blipFill>
                <a:blip r:embed="rId13"/>
                <a:stretch>
                  <a:fillRect/>
                </a:stretch>
              </p:blipFill>
              <p:spPr>
                <a:xfrm>
                  <a:off x="7307640" y="2718413"/>
                  <a:ext cx="766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BF064E80-741E-AC4B-A25D-9BD3A286DE22}"/>
                    </a:ext>
                  </a:extLst>
                </p14:cNvPr>
                <p14:cNvContentPartPr/>
                <p14:nvPr/>
              </p14:nvContentPartPr>
              <p14:xfrm>
                <a:off x="7467480" y="2693573"/>
                <a:ext cx="237240" cy="249840"/>
              </p14:xfrm>
            </p:contentPart>
          </mc:Choice>
          <mc:Fallback xmlns="">
            <p:pic>
              <p:nvPicPr>
                <p:cNvPr id="17" name="Ink 16">
                  <a:extLst>
                    <a:ext uri="{FF2B5EF4-FFF2-40B4-BE49-F238E27FC236}">
                      <a16:creationId xmlns:a16="http://schemas.microsoft.com/office/drawing/2014/main" id="{BF064E80-741E-AC4B-A25D-9BD3A286DE22}"/>
                    </a:ext>
                  </a:extLst>
                </p:cNvPr>
                <p:cNvPicPr/>
                <p:nvPr/>
              </p:nvPicPr>
              <p:blipFill>
                <a:blip r:embed="rId15"/>
                <a:stretch>
                  <a:fillRect/>
                </a:stretch>
              </p:blipFill>
              <p:spPr>
                <a:xfrm>
                  <a:off x="7459920" y="2686013"/>
                  <a:ext cx="25200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C26621FB-D5E4-C644-8234-5DF96342F050}"/>
                    </a:ext>
                  </a:extLst>
                </p14:cNvPr>
                <p14:cNvContentPartPr/>
                <p14:nvPr/>
              </p14:nvContentPartPr>
              <p14:xfrm>
                <a:off x="7756920" y="2676293"/>
                <a:ext cx="244080" cy="165600"/>
              </p14:xfrm>
            </p:contentPart>
          </mc:Choice>
          <mc:Fallback xmlns="">
            <p:pic>
              <p:nvPicPr>
                <p:cNvPr id="18" name="Ink 17">
                  <a:extLst>
                    <a:ext uri="{FF2B5EF4-FFF2-40B4-BE49-F238E27FC236}">
                      <a16:creationId xmlns:a16="http://schemas.microsoft.com/office/drawing/2014/main" id="{C26621FB-D5E4-C644-8234-5DF96342F050}"/>
                    </a:ext>
                  </a:extLst>
                </p:cNvPr>
                <p:cNvPicPr/>
                <p:nvPr/>
              </p:nvPicPr>
              <p:blipFill>
                <a:blip r:embed="rId17"/>
                <a:stretch>
                  <a:fillRect/>
                </a:stretch>
              </p:blipFill>
              <p:spPr>
                <a:xfrm>
                  <a:off x="7749360" y="2668733"/>
                  <a:ext cx="25920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17C27217-4777-4F44-960E-4284EDC8D6AD}"/>
                    </a:ext>
                  </a:extLst>
                </p14:cNvPr>
                <p14:cNvContentPartPr/>
                <p14:nvPr/>
              </p14:nvContentPartPr>
              <p14:xfrm>
                <a:off x="8036280" y="2641373"/>
                <a:ext cx="210240" cy="309240"/>
              </p14:xfrm>
            </p:contentPart>
          </mc:Choice>
          <mc:Fallback xmlns="">
            <p:pic>
              <p:nvPicPr>
                <p:cNvPr id="19" name="Ink 18">
                  <a:extLst>
                    <a:ext uri="{FF2B5EF4-FFF2-40B4-BE49-F238E27FC236}">
                      <a16:creationId xmlns:a16="http://schemas.microsoft.com/office/drawing/2014/main" id="{17C27217-4777-4F44-960E-4284EDC8D6AD}"/>
                    </a:ext>
                  </a:extLst>
                </p:cNvPr>
                <p:cNvPicPr/>
                <p:nvPr/>
              </p:nvPicPr>
              <p:blipFill>
                <a:blip r:embed="rId19"/>
                <a:stretch>
                  <a:fillRect/>
                </a:stretch>
              </p:blipFill>
              <p:spPr>
                <a:xfrm>
                  <a:off x="8028720" y="2633813"/>
                  <a:ext cx="225360" cy="324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7978AD2C-80C1-BC4B-A379-51F4EFF02B12}"/>
                  </a:ext>
                </a:extLst>
              </p14:cNvPr>
              <p14:cNvContentPartPr/>
              <p14:nvPr/>
            </p14:nvContentPartPr>
            <p14:xfrm>
              <a:off x="8524080" y="2742893"/>
              <a:ext cx="44280" cy="199080"/>
            </p14:xfrm>
          </p:contentPart>
        </mc:Choice>
        <mc:Fallback xmlns="">
          <p:pic>
            <p:nvPicPr>
              <p:cNvPr id="21" name="Ink 20">
                <a:extLst>
                  <a:ext uri="{FF2B5EF4-FFF2-40B4-BE49-F238E27FC236}">
                    <a16:creationId xmlns:a16="http://schemas.microsoft.com/office/drawing/2014/main" id="{7978AD2C-80C1-BC4B-A379-51F4EFF02B12}"/>
                  </a:ext>
                </a:extLst>
              </p:cNvPr>
              <p:cNvPicPr/>
              <p:nvPr/>
            </p:nvPicPr>
            <p:blipFill>
              <a:blip r:embed="rId21"/>
              <a:stretch>
                <a:fillRect/>
              </a:stretch>
            </p:blipFill>
            <p:spPr>
              <a:xfrm>
                <a:off x="8516520" y="2735333"/>
                <a:ext cx="5940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Ink 21">
                <a:extLst>
                  <a:ext uri="{FF2B5EF4-FFF2-40B4-BE49-F238E27FC236}">
                    <a16:creationId xmlns:a16="http://schemas.microsoft.com/office/drawing/2014/main" id="{D0910D93-F870-9D4B-8772-4142521D7D4D}"/>
                  </a:ext>
                </a:extLst>
              </p14:cNvPr>
              <p14:cNvContentPartPr/>
              <p14:nvPr/>
            </p14:nvContentPartPr>
            <p14:xfrm>
              <a:off x="8592480" y="2508173"/>
              <a:ext cx="9720" cy="15120"/>
            </p14:xfrm>
          </p:contentPart>
        </mc:Choice>
        <mc:Fallback xmlns="">
          <p:pic>
            <p:nvPicPr>
              <p:cNvPr id="22" name="Ink 21">
                <a:extLst>
                  <a:ext uri="{FF2B5EF4-FFF2-40B4-BE49-F238E27FC236}">
                    <a16:creationId xmlns:a16="http://schemas.microsoft.com/office/drawing/2014/main" id="{D0910D93-F870-9D4B-8772-4142521D7D4D}"/>
                  </a:ext>
                </a:extLst>
              </p:cNvPr>
              <p:cNvPicPr/>
              <p:nvPr/>
            </p:nvPicPr>
            <p:blipFill>
              <a:blip r:embed="rId23"/>
              <a:stretch>
                <a:fillRect/>
              </a:stretch>
            </p:blipFill>
            <p:spPr>
              <a:xfrm>
                <a:off x="8584920" y="2500613"/>
                <a:ext cx="24840" cy="30240"/>
              </a:xfrm>
              <a:prstGeom prst="rect">
                <a:avLst/>
              </a:prstGeom>
            </p:spPr>
          </p:pic>
        </mc:Fallback>
      </mc:AlternateContent>
      <p:grpSp>
        <p:nvGrpSpPr>
          <p:cNvPr id="29" name="Group 28">
            <a:extLst>
              <a:ext uri="{FF2B5EF4-FFF2-40B4-BE49-F238E27FC236}">
                <a16:creationId xmlns:a16="http://schemas.microsoft.com/office/drawing/2014/main" id="{A0AD45AA-EF63-9144-84A7-939670BBC402}"/>
              </a:ext>
            </a:extLst>
          </p:cNvPr>
          <p:cNvGrpSpPr/>
          <p:nvPr/>
        </p:nvGrpSpPr>
        <p:grpSpPr>
          <a:xfrm>
            <a:off x="8697960" y="2710493"/>
            <a:ext cx="1091160" cy="543960"/>
            <a:chOff x="8697960" y="2710493"/>
            <a:chExt cx="1091160" cy="543960"/>
          </a:xfrm>
        </p:grpSpPr>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id="{705EC404-EFD1-5641-B0E3-1D45DAA4D5A9}"/>
                    </a:ext>
                  </a:extLst>
                </p14:cNvPr>
                <p14:cNvContentPartPr/>
                <p14:nvPr/>
              </p14:nvContentPartPr>
              <p14:xfrm>
                <a:off x="8697960" y="2734973"/>
                <a:ext cx="230040" cy="252720"/>
              </p14:xfrm>
            </p:contentPart>
          </mc:Choice>
          <mc:Fallback xmlns="">
            <p:pic>
              <p:nvPicPr>
                <p:cNvPr id="24" name="Ink 23">
                  <a:extLst>
                    <a:ext uri="{FF2B5EF4-FFF2-40B4-BE49-F238E27FC236}">
                      <a16:creationId xmlns:a16="http://schemas.microsoft.com/office/drawing/2014/main" id="{705EC404-EFD1-5641-B0E3-1D45DAA4D5A9}"/>
                    </a:ext>
                  </a:extLst>
                </p:cNvPr>
                <p:cNvPicPr/>
                <p:nvPr/>
              </p:nvPicPr>
              <p:blipFill>
                <a:blip r:embed="rId25"/>
                <a:stretch>
                  <a:fillRect/>
                </a:stretch>
              </p:blipFill>
              <p:spPr>
                <a:xfrm>
                  <a:off x="8690400" y="2727413"/>
                  <a:ext cx="24516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 name="Ink 25">
                  <a:extLst>
                    <a:ext uri="{FF2B5EF4-FFF2-40B4-BE49-F238E27FC236}">
                      <a16:creationId xmlns:a16="http://schemas.microsoft.com/office/drawing/2014/main" id="{31E79372-5749-C44E-8F88-8D60CBDB828E}"/>
                    </a:ext>
                  </a:extLst>
                </p14:cNvPr>
                <p14:cNvContentPartPr/>
                <p14:nvPr/>
              </p14:nvContentPartPr>
              <p14:xfrm>
                <a:off x="8951760" y="2787533"/>
                <a:ext cx="245520" cy="188640"/>
              </p14:xfrm>
            </p:contentPart>
          </mc:Choice>
          <mc:Fallback xmlns="">
            <p:pic>
              <p:nvPicPr>
                <p:cNvPr id="26" name="Ink 25">
                  <a:extLst>
                    <a:ext uri="{FF2B5EF4-FFF2-40B4-BE49-F238E27FC236}">
                      <a16:creationId xmlns:a16="http://schemas.microsoft.com/office/drawing/2014/main" id="{31E79372-5749-C44E-8F88-8D60CBDB828E}"/>
                    </a:ext>
                  </a:extLst>
                </p:cNvPr>
                <p:cNvPicPr/>
                <p:nvPr/>
              </p:nvPicPr>
              <p:blipFill>
                <a:blip r:embed="rId27"/>
                <a:stretch>
                  <a:fillRect/>
                </a:stretch>
              </p:blipFill>
              <p:spPr>
                <a:xfrm>
                  <a:off x="8944200" y="2779973"/>
                  <a:ext cx="2606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7" name="Ink 26">
                  <a:extLst>
                    <a:ext uri="{FF2B5EF4-FFF2-40B4-BE49-F238E27FC236}">
                      <a16:creationId xmlns:a16="http://schemas.microsoft.com/office/drawing/2014/main" id="{923E7960-9753-D849-84F2-568445B2E6D6}"/>
                    </a:ext>
                  </a:extLst>
                </p14:cNvPr>
                <p14:cNvContentPartPr/>
                <p14:nvPr/>
              </p14:nvContentPartPr>
              <p14:xfrm>
                <a:off x="9182880" y="2730653"/>
                <a:ext cx="192960" cy="523800"/>
              </p14:xfrm>
            </p:contentPart>
          </mc:Choice>
          <mc:Fallback xmlns="">
            <p:pic>
              <p:nvPicPr>
                <p:cNvPr id="27" name="Ink 26">
                  <a:extLst>
                    <a:ext uri="{FF2B5EF4-FFF2-40B4-BE49-F238E27FC236}">
                      <a16:creationId xmlns:a16="http://schemas.microsoft.com/office/drawing/2014/main" id="{923E7960-9753-D849-84F2-568445B2E6D6}"/>
                    </a:ext>
                  </a:extLst>
                </p:cNvPr>
                <p:cNvPicPr/>
                <p:nvPr/>
              </p:nvPicPr>
              <p:blipFill>
                <a:blip r:embed="rId29"/>
                <a:stretch>
                  <a:fillRect/>
                </a:stretch>
              </p:blipFill>
              <p:spPr>
                <a:xfrm>
                  <a:off x="9175320" y="2723093"/>
                  <a:ext cx="208080" cy="538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Ink 27">
                  <a:extLst>
                    <a:ext uri="{FF2B5EF4-FFF2-40B4-BE49-F238E27FC236}">
                      <a16:creationId xmlns:a16="http://schemas.microsoft.com/office/drawing/2014/main" id="{A0C5CE6D-5D77-6D4C-9343-2BC19527AF7C}"/>
                    </a:ext>
                  </a:extLst>
                </p14:cNvPr>
                <p14:cNvContentPartPr/>
                <p14:nvPr/>
              </p14:nvContentPartPr>
              <p14:xfrm>
                <a:off x="9482400" y="2710493"/>
                <a:ext cx="306720" cy="275040"/>
              </p14:xfrm>
            </p:contentPart>
          </mc:Choice>
          <mc:Fallback xmlns="">
            <p:pic>
              <p:nvPicPr>
                <p:cNvPr id="28" name="Ink 27">
                  <a:extLst>
                    <a:ext uri="{FF2B5EF4-FFF2-40B4-BE49-F238E27FC236}">
                      <a16:creationId xmlns:a16="http://schemas.microsoft.com/office/drawing/2014/main" id="{A0C5CE6D-5D77-6D4C-9343-2BC19527AF7C}"/>
                    </a:ext>
                  </a:extLst>
                </p:cNvPr>
                <p:cNvPicPr/>
                <p:nvPr/>
              </p:nvPicPr>
              <p:blipFill>
                <a:blip r:embed="rId31"/>
                <a:stretch>
                  <a:fillRect/>
                </a:stretch>
              </p:blipFill>
              <p:spPr>
                <a:xfrm>
                  <a:off x="9474840" y="2702933"/>
                  <a:ext cx="321840" cy="290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
            <p14:nvContentPartPr>
              <p14:cNvPr id="49" name="Ink 48">
                <a:extLst>
                  <a:ext uri="{FF2B5EF4-FFF2-40B4-BE49-F238E27FC236}">
                    <a16:creationId xmlns:a16="http://schemas.microsoft.com/office/drawing/2014/main" id="{974A3E73-E4A3-4340-BCF7-D9A4463B4B3A}"/>
                  </a:ext>
                </a:extLst>
              </p14:cNvPr>
              <p14:cNvContentPartPr/>
              <p14:nvPr/>
            </p14:nvContentPartPr>
            <p14:xfrm>
              <a:off x="7043040" y="4199093"/>
              <a:ext cx="242280" cy="188640"/>
            </p14:xfrm>
          </p:contentPart>
        </mc:Choice>
        <mc:Fallback xmlns="">
          <p:pic>
            <p:nvPicPr>
              <p:cNvPr id="49" name="Ink 48">
                <a:extLst>
                  <a:ext uri="{FF2B5EF4-FFF2-40B4-BE49-F238E27FC236}">
                    <a16:creationId xmlns:a16="http://schemas.microsoft.com/office/drawing/2014/main" id="{974A3E73-E4A3-4340-BCF7-D9A4463B4B3A}"/>
                  </a:ext>
                </a:extLst>
              </p:cNvPr>
              <p:cNvPicPr/>
              <p:nvPr/>
            </p:nvPicPr>
            <p:blipFill>
              <a:blip r:embed="rId33"/>
              <a:stretch>
                <a:fillRect/>
              </a:stretch>
            </p:blipFill>
            <p:spPr>
              <a:xfrm>
                <a:off x="7035480" y="4191533"/>
                <a:ext cx="257400" cy="203760"/>
              </a:xfrm>
              <a:prstGeom prst="rect">
                <a:avLst/>
              </a:prstGeom>
            </p:spPr>
          </p:pic>
        </mc:Fallback>
      </mc:AlternateContent>
      <p:grpSp>
        <p:nvGrpSpPr>
          <p:cNvPr id="54" name="Group 53">
            <a:extLst>
              <a:ext uri="{FF2B5EF4-FFF2-40B4-BE49-F238E27FC236}">
                <a16:creationId xmlns:a16="http://schemas.microsoft.com/office/drawing/2014/main" id="{F16A6B35-8B67-4244-934C-5FAF4A53CA4D}"/>
              </a:ext>
            </a:extLst>
          </p:cNvPr>
          <p:cNvGrpSpPr/>
          <p:nvPr/>
        </p:nvGrpSpPr>
        <p:grpSpPr>
          <a:xfrm>
            <a:off x="7418880" y="4182533"/>
            <a:ext cx="396720" cy="275040"/>
            <a:chOff x="7418880" y="4182533"/>
            <a:chExt cx="396720" cy="275040"/>
          </a:xfrm>
        </p:grpSpPr>
        <mc:AlternateContent xmlns:mc="http://schemas.openxmlformats.org/markup-compatibility/2006" xmlns:p14="http://schemas.microsoft.com/office/powerpoint/2010/main">
          <mc:Choice Requires="p14">
            <p:contentPart p14:bwMode="auto" r:id="rId34">
              <p14:nvContentPartPr>
                <p14:cNvPr id="52" name="Ink 51">
                  <a:extLst>
                    <a:ext uri="{FF2B5EF4-FFF2-40B4-BE49-F238E27FC236}">
                      <a16:creationId xmlns:a16="http://schemas.microsoft.com/office/drawing/2014/main" id="{E100A2C1-B222-ED44-B260-AFB4E3DE2DFE}"/>
                    </a:ext>
                  </a:extLst>
                </p14:cNvPr>
                <p14:cNvContentPartPr/>
                <p14:nvPr/>
              </p14:nvContentPartPr>
              <p14:xfrm>
                <a:off x="7418880" y="4209173"/>
                <a:ext cx="221400" cy="248400"/>
              </p14:xfrm>
            </p:contentPart>
          </mc:Choice>
          <mc:Fallback xmlns="">
            <p:pic>
              <p:nvPicPr>
                <p:cNvPr id="52" name="Ink 51">
                  <a:extLst>
                    <a:ext uri="{FF2B5EF4-FFF2-40B4-BE49-F238E27FC236}">
                      <a16:creationId xmlns:a16="http://schemas.microsoft.com/office/drawing/2014/main" id="{E100A2C1-B222-ED44-B260-AFB4E3DE2DFE}"/>
                    </a:ext>
                  </a:extLst>
                </p:cNvPr>
                <p:cNvPicPr/>
                <p:nvPr/>
              </p:nvPicPr>
              <p:blipFill>
                <a:blip r:embed="rId35"/>
                <a:stretch>
                  <a:fillRect/>
                </a:stretch>
              </p:blipFill>
              <p:spPr>
                <a:xfrm>
                  <a:off x="7411320" y="4201613"/>
                  <a:ext cx="23652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3" name="Ink 52">
                  <a:extLst>
                    <a:ext uri="{FF2B5EF4-FFF2-40B4-BE49-F238E27FC236}">
                      <a16:creationId xmlns:a16="http://schemas.microsoft.com/office/drawing/2014/main" id="{36358D2E-8D4A-F141-888A-269BDF27AC3C}"/>
                    </a:ext>
                  </a:extLst>
                </p14:cNvPr>
                <p14:cNvContentPartPr/>
                <p14:nvPr/>
              </p14:nvContentPartPr>
              <p14:xfrm>
                <a:off x="7635600" y="4182533"/>
                <a:ext cx="180000" cy="266760"/>
              </p14:xfrm>
            </p:contentPart>
          </mc:Choice>
          <mc:Fallback xmlns="">
            <p:pic>
              <p:nvPicPr>
                <p:cNvPr id="53" name="Ink 52">
                  <a:extLst>
                    <a:ext uri="{FF2B5EF4-FFF2-40B4-BE49-F238E27FC236}">
                      <a16:creationId xmlns:a16="http://schemas.microsoft.com/office/drawing/2014/main" id="{36358D2E-8D4A-F141-888A-269BDF27AC3C}"/>
                    </a:ext>
                  </a:extLst>
                </p:cNvPr>
                <p:cNvPicPr/>
                <p:nvPr/>
              </p:nvPicPr>
              <p:blipFill>
                <a:blip r:embed="rId37"/>
                <a:stretch>
                  <a:fillRect/>
                </a:stretch>
              </p:blipFill>
              <p:spPr>
                <a:xfrm>
                  <a:off x="7628040" y="4174973"/>
                  <a:ext cx="195120" cy="281880"/>
                </a:xfrm>
                <a:prstGeom prst="rect">
                  <a:avLst/>
                </a:prstGeom>
              </p:spPr>
            </p:pic>
          </mc:Fallback>
        </mc:AlternateContent>
      </p:grpSp>
      <p:grpSp>
        <p:nvGrpSpPr>
          <p:cNvPr id="58" name="Group 57">
            <a:extLst>
              <a:ext uri="{FF2B5EF4-FFF2-40B4-BE49-F238E27FC236}">
                <a16:creationId xmlns:a16="http://schemas.microsoft.com/office/drawing/2014/main" id="{142E8160-132A-B644-A6B9-687F52863CDF}"/>
              </a:ext>
            </a:extLst>
          </p:cNvPr>
          <p:cNvGrpSpPr/>
          <p:nvPr/>
        </p:nvGrpSpPr>
        <p:grpSpPr>
          <a:xfrm>
            <a:off x="8087760" y="4165253"/>
            <a:ext cx="437760" cy="410760"/>
            <a:chOff x="8087760" y="4165253"/>
            <a:chExt cx="437760" cy="410760"/>
          </a:xfrm>
        </p:grpSpPr>
        <mc:AlternateContent xmlns:mc="http://schemas.openxmlformats.org/markup-compatibility/2006" xmlns:p14="http://schemas.microsoft.com/office/powerpoint/2010/main">
          <mc:Choice Requires="p14">
            <p:contentPart p14:bwMode="auto" r:id="rId38">
              <p14:nvContentPartPr>
                <p14:cNvPr id="55" name="Ink 54">
                  <a:extLst>
                    <a:ext uri="{FF2B5EF4-FFF2-40B4-BE49-F238E27FC236}">
                      <a16:creationId xmlns:a16="http://schemas.microsoft.com/office/drawing/2014/main" id="{92D70B8A-C6BA-A14A-B859-56A5EB89AF42}"/>
                    </a:ext>
                  </a:extLst>
                </p14:cNvPr>
                <p14:cNvContentPartPr/>
                <p14:nvPr/>
              </p14:nvContentPartPr>
              <p14:xfrm>
                <a:off x="8087760" y="4247333"/>
                <a:ext cx="238320" cy="190440"/>
              </p14:xfrm>
            </p:contentPart>
          </mc:Choice>
          <mc:Fallback xmlns="">
            <p:pic>
              <p:nvPicPr>
                <p:cNvPr id="55" name="Ink 54">
                  <a:extLst>
                    <a:ext uri="{FF2B5EF4-FFF2-40B4-BE49-F238E27FC236}">
                      <a16:creationId xmlns:a16="http://schemas.microsoft.com/office/drawing/2014/main" id="{92D70B8A-C6BA-A14A-B859-56A5EB89AF42}"/>
                    </a:ext>
                  </a:extLst>
                </p:cNvPr>
                <p:cNvPicPr/>
                <p:nvPr/>
              </p:nvPicPr>
              <p:blipFill>
                <a:blip r:embed="rId39"/>
                <a:stretch>
                  <a:fillRect/>
                </a:stretch>
              </p:blipFill>
              <p:spPr>
                <a:xfrm>
                  <a:off x="8080200" y="4239773"/>
                  <a:ext cx="25344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6" name="Ink 55">
                  <a:extLst>
                    <a:ext uri="{FF2B5EF4-FFF2-40B4-BE49-F238E27FC236}">
                      <a16:creationId xmlns:a16="http://schemas.microsoft.com/office/drawing/2014/main" id="{83E93438-1578-B947-BF76-81D984B29DE9}"/>
                    </a:ext>
                  </a:extLst>
                </p14:cNvPr>
                <p14:cNvContentPartPr/>
                <p14:nvPr/>
              </p14:nvContentPartPr>
              <p14:xfrm>
                <a:off x="8398800" y="4165253"/>
                <a:ext cx="98640" cy="410760"/>
              </p14:xfrm>
            </p:contentPart>
          </mc:Choice>
          <mc:Fallback xmlns="">
            <p:pic>
              <p:nvPicPr>
                <p:cNvPr id="56" name="Ink 55">
                  <a:extLst>
                    <a:ext uri="{FF2B5EF4-FFF2-40B4-BE49-F238E27FC236}">
                      <a16:creationId xmlns:a16="http://schemas.microsoft.com/office/drawing/2014/main" id="{83E93438-1578-B947-BF76-81D984B29DE9}"/>
                    </a:ext>
                  </a:extLst>
                </p:cNvPr>
                <p:cNvPicPr/>
                <p:nvPr/>
              </p:nvPicPr>
              <p:blipFill>
                <a:blip r:embed="rId41"/>
                <a:stretch>
                  <a:fillRect/>
                </a:stretch>
              </p:blipFill>
              <p:spPr>
                <a:xfrm>
                  <a:off x="8391240" y="4158053"/>
                  <a:ext cx="113760" cy="425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7" name="Ink 56">
                  <a:extLst>
                    <a:ext uri="{FF2B5EF4-FFF2-40B4-BE49-F238E27FC236}">
                      <a16:creationId xmlns:a16="http://schemas.microsoft.com/office/drawing/2014/main" id="{FABA5206-FF7D-784A-8E07-6DF79256FC2B}"/>
                    </a:ext>
                  </a:extLst>
                </p14:cNvPr>
                <p14:cNvContentPartPr/>
                <p14:nvPr/>
              </p14:nvContentPartPr>
              <p14:xfrm>
                <a:off x="8315640" y="4213493"/>
                <a:ext cx="209880" cy="123120"/>
              </p14:xfrm>
            </p:contentPart>
          </mc:Choice>
          <mc:Fallback xmlns="">
            <p:pic>
              <p:nvPicPr>
                <p:cNvPr id="57" name="Ink 56">
                  <a:extLst>
                    <a:ext uri="{FF2B5EF4-FFF2-40B4-BE49-F238E27FC236}">
                      <a16:creationId xmlns:a16="http://schemas.microsoft.com/office/drawing/2014/main" id="{FABA5206-FF7D-784A-8E07-6DF79256FC2B}"/>
                    </a:ext>
                  </a:extLst>
                </p:cNvPr>
                <p:cNvPicPr/>
                <p:nvPr/>
              </p:nvPicPr>
              <p:blipFill>
                <a:blip r:embed="rId43"/>
                <a:stretch>
                  <a:fillRect/>
                </a:stretch>
              </p:blipFill>
              <p:spPr>
                <a:xfrm>
                  <a:off x="8308440" y="4205933"/>
                  <a:ext cx="225000" cy="138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59" name="Ink 58">
                <a:extLst>
                  <a:ext uri="{FF2B5EF4-FFF2-40B4-BE49-F238E27FC236}">
                    <a16:creationId xmlns:a16="http://schemas.microsoft.com/office/drawing/2014/main" id="{D5A50D42-A05A-7C43-AE96-E0F71FDFCDA1}"/>
                  </a:ext>
                </a:extLst>
              </p14:cNvPr>
              <p14:cNvContentPartPr/>
              <p14:nvPr/>
            </p14:nvContentPartPr>
            <p14:xfrm>
              <a:off x="8551080" y="4182533"/>
              <a:ext cx="360" cy="360"/>
            </p14:xfrm>
          </p:contentPart>
        </mc:Choice>
        <mc:Fallback xmlns="">
          <p:pic>
            <p:nvPicPr>
              <p:cNvPr id="59" name="Ink 58">
                <a:extLst>
                  <a:ext uri="{FF2B5EF4-FFF2-40B4-BE49-F238E27FC236}">
                    <a16:creationId xmlns:a16="http://schemas.microsoft.com/office/drawing/2014/main" id="{D5A50D42-A05A-7C43-AE96-E0F71FDFCDA1}"/>
                  </a:ext>
                </a:extLst>
              </p:cNvPr>
              <p:cNvPicPr/>
              <p:nvPr/>
            </p:nvPicPr>
            <p:blipFill>
              <a:blip r:embed="rId45"/>
              <a:stretch>
                <a:fillRect/>
              </a:stretch>
            </p:blipFill>
            <p:spPr>
              <a:xfrm>
                <a:off x="8543520" y="4174973"/>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0" name="Ink 59">
                <a:extLst>
                  <a:ext uri="{FF2B5EF4-FFF2-40B4-BE49-F238E27FC236}">
                    <a16:creationId xmlns:a16="http://schemas.microsoft.com/office/drawing/2014/main" id="{31854203-CF3A-FD42-886F-8A97CCF2C854}"/>
                  </a:ext>
                </a:extLst>
              </p14:cNvPr>
              <p14:cNvContentPartPr/>
              <p14:nvPr/>
            </p14:nvContentPartPr>
            <p14:xfrm>
              <a:off x="8551080" y="4182533"/>
              <a:ext cx="259920" cy="234000"/>
            </p14:xfrm>
          </p:contentPart>
        </mc:Choice>
        <mc:Fallback xmlns="">
          <p:pic>
            <p:nvPicPr>
              <p:cNvPr id="60" name="Ink 59">
                <a:extLst>
                  <a:ext uri="{FF2B5EF4-FFF2-40B4-BE49-F238E27FC236}">
                    <a16:creationId xmlns:a16="http://schemas.microsoft.com/office/drawing/2014/main" id="{31854203-CF3A-FD42-886F-8A97CCF2C854}"/>
                  </a:ext>
                </a:extLst>
              </p:cNvPr>
              <p:cNvPicPr/>
              <p:nvPr/>
            </p:nvPicPr>
            <p:blipFill>
              <a:blip r:embed="rId47"/>
              <a:stretch>
                <a:fillRect/>
              </a:stretch>
            </p:blipFill>
            <p:spPr>
              <a:xfrm>
                <a:off x="8543520" y="4174973"/>
                <a:ext cx="274680" cy="249120"/>
              </a:xfrm>
              <a:prstGeom prst="rect">
                <a:avLst/>
              </a:prstGeom>
            </p:spPr>
          </p:pic>
        </mc:Fallback>
      </mc:AlternateContent>
      <p:grpSp>
        <p:nvGrpSpPr>
          <p:cNvPr id="74" name="Group 73">
            <a:extLst>
              <a:ext uri="{FF2B5EF4-FFF2-40B4-BE49-F238E27FC236}">
                <a16:creationId xmlns:a16="http://schemas.microsoft.com/office/drawing/2014/main" id="{5621ACEC-D0D4-1842-889F-0F6C6FD94EA6}"/>
              </a:ext>
            </a:extLst>
          </p:cNvPr>
          <p:cNvGrpSpPr/>
          <p:nvPr/>
        </p:nvGrpSpPr>
        <p:grpSpPr>
          <a:xfrm>
            <a:off x="9092880" y="4038173"/>
            <a:ext cx="834840" cy="422640"/>
            <a:chOff x="9092880" y="4038173"/>
            <a:chExt cx="834840" cy="422640"/>
          </a:xfrm>
        </p:grpSpPr>
        <mc:AlternateContent xmlns:mc="http://schemas.openxmlformats.org/markup-compatibility/2006" xmlns:p14="http://schemas.microsoft.com/office/powerpoint/2010/main">
          <mc:Choice Requires="p14">
            <p:contentPart p14:bwMode="auto" r:id="rId48">
              <p14:nvContentPartPr>
                <p14:cNvPr id="65" name="Ink 64">
                  <a:extLst>
                    <a:ext uri="{FF2B5EF4-FFF2-40B4-BE49-F238E27FC236}">
                      <a16:creationId xmlns:a16="http://schemas.microsoft.com/office/drawing/2014/main" id="{0943F3F9-A8BD-DA49-BE98-93CDEF6B9BF0}"/>
                    </a:ext>
                  </a:extLst>
                </p14:cNvPr>
                <p14:cNvContentPartPr/>
                <p14:nvPr/>
              </p14:nvContentPartPr>
              <p14:xfrm>
                <a:off x="9092880" y="4114493"/>
                <a:ext cx="41760" cy="287640"/>
              </p14:xfrm>
            </p:contentPart>
          </mc:Choice>
          <mc:Fallback xmlns="">
            <p:pic>
              <p:nvPicPr>
                <p:cNvPr id="65" name="Ink 64">
                  <a:extLst>
                    <a:ext uri="{FF2B5EF4-FFF2-40B4-BE49-F238E27FC236}">
                      <a16:creationId xmlns:a16="http://schemas.microsoft.com/office/drawing/2014/main" id="{0943F3F9-A8BD-DA49-BE98-93CDEF6B9BF0}"/>
                    </a:ext>
                  </a:extLst>
                </p:cNvPr>
                <p:cNvPicPr/>
                <p:nvPr/>
              </p:nvPicPr>
              <p:blipFill>
                <a:blip r:embed="rId49"/>
                <a:stretch>
                  <a:fillRect/>
                </a:stretch>
              </p:blipFill>
              <p:spPr>
                <a:xfrm>
                  <a:off x="9085320" y="4106933"/>
                  <a:ext cx="5688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6" name="Ink 65">
                  <a:extLst>
                    <a:ext uri="{FF2B5EF4-FFF2-40B4-BE49-F238E27FC236}">
                      <a16:creationId xmlns:a16="http://schemas.microsoft.com/office/drawing/2014/main" id="{1BA0F172-8B6E-1945-9705-1F695C0E6EB3}"/>
                    </a:ext>
                  </a:extLst>
                </p14:cNvPr>
                <p14:cNvContentPartPr/>
                <p14:nvPr/>
              </p14:nvContentPartPr>
              <p14:xfrm>
                <a:off x="9211680" y="4250213"/>
                <a:ext cx="81360" cy="151920"/>
              </p14:xfrm>
            </p:contentPart>
          </mc:Choice>
          <mc:Fallback xmlns="">
            <p:pic>
              <p:nvPicPr>
                <p:cNvPr id="66" name="Ink 65">
                  <a:extLst>
                    <a:ext uri="{FF2B5EF4-FFF2-40B4-BE49-F238E27FC236}">
                      <a16:creationId xmlns:a16="http://schemas.microsoft.com/office/drawing/2014/main" id="{1BA0F172-8B6E-1945-9705-1F695C0E6EB3}"/>
                    </a:ext>
                  </a:extLst>
                </p:cNvPr>
                <p:cNvPicPr/>
                <p:nvPr/>
              </p:nvPicPr>
              <p:blipFill>
                <a:blip r:embed="rId51"/>
                <a:stretch>
                  <a:fillRect/>
                </a:stretch>
              </p:blipFill>
              <p:spPr>
                <a:xfrm>
                  <a:off x="9204120" y="4242653"/>
                  <a:ext cx="964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8" name="Ink 67">
                  <a:extLst>
                    <a:ext uri="{FF2B5EF4-FFF2-40B4-BE49-F238E27FC236}">
                      <a16:creationId xmlns:a16="http://schemas.microsoft.com/office/drawing/2014/main" id="{94C4EEE4-189B-3742-B516-31E2EC07C487}"/>
                    </a:ext>
                  </a:extLst>
                </p14:cNvPr>
                <p14:cNvContentPartPr/>
                <p14:nvPr/>
              </p14:nvContentPartPr>
              <p14:xfrm>
                <a:off x="9228600" y="4165253"/>
                <a:ext cx="360" cy="360"/>
              </p14:xfrm>
            </p:contentPart>
          </mc:Choice>
          <mc:Fallback xmlns="">
            <p:pic>
              <p:nvPicPr>
                <p:cNvPr id="68" name="Ink 67">
                  <a:extLst>
                    <a:ext uri="{FF2B5EF4-FFF2-40B4-BE49-F238E27FC236}">
                      <a16:creationId xmlns:a16="http://schemas.microsoft.com/office/drawing/2014/main" id="{94C4EEE4-189B-3742-B516-31E2EC07C487}"/>
                    </a:ext>
                  </a:extLst>
                </p:cNvPr>
                <p:cNvPicPr/>
                <p:nvPr/>
              </p:nvPicPr>
              <p:blipFill>
                <a:blip r:embed="rId45"/>
                <a:stretch>
                  <a:fillRect/>
                </a:stretch>
              </p:blipFill>
              <p:spPr>
                <a:xfrm>
                  <a:off x="9221040" y="4157693"/>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9" name="Ink 68">
                  <a:extLst>
                    <a:ext uri="{FF2B5EF4-FFF2-40B4-BE49-F238E27FC236}">
                      <a16:creationId xmlns:a16="http://schemas.microsoft.com/office/drawing/2014/main" id="{7B5A4B13-3560-1943-81DE-CA14BCBB0A28}"/>
                    </a:ext>
                  </a:extLst>
                </p14:cNvPr>
                <p14:cNvContentPartPr/>
                <p14:nvPr/>
              </p14:nvContentPartPr>
              <p14:xfrm>
                <a:off x="9397800" y="4263533"/>
                <a:ext cx="241560" cy="197280"/>
              </p14:xfrm>
            </p:contentPart>
          </mc:Choice>
          <mc:Fallback xmlns="">
            <p:pic>
              <p:nvPicPr>
                <p:cNvPr id="69" name="Ink 68">
                  <a:extLst>
                    <a:ext uri="{FF2B5EF4-FFF2-40B4-BE49-F238E27FC236}">
                      <a16:creationId xmlns:a16="http://schemas.microsoft.com/office/drawing/2014/main" id="{7B5A4B13-3560-1943-81DE-CA14BCBB0A28}"/>
                    </a:ext>
                  </a:extLst>
                </p:cNvPr>
                <p:cNvPicPr/>
                <p:nvPr/>
              </p:nvPicPr>
              <p:blipFill>
                <a:blip r:embed="rId54"/>
                <a:stretch>
                  <a:fillRect/>
                </a:stretch>
              </p:blipFill>
              <p:spPr>
                <a:xfrm>
                  <a:off x="9390240" y="4255973"/>
                  <a:ext cx="25668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70" name="Ink 69">
                  <a:extLst>
                    <a:ext uri="{FF2B5EF4-FFF2-40B4-BE49-F238E27FC236}">
                      <a16:creationId xmlns:a16="http://schemas.microsoft.com/office/drawing/2014/main" id="{0CC8BA93-856C-A944-BB24-38A5706B1DE3}"/>
                    </a:ext>
                  </a:extLst>
                </p14:cNvPr>
                <p14:cNvContentPartPr/>
                <p14:nvPr/>
              </p14:nvContentPartPr>
              <p14:xfrm>
                <a:off x="9651960" y="4233293"/>
                <a:ext cx="9000" cy="109080"/>
              </p14:xfrm>
            </p:contentPart>
          </mc:Choice>
          <mc:Fallback xmlns="">
            <p:pic>
              <p:nvPicPr>
                <p:cNvPr id="70" name="Ink 69">
                  <a:extLst>
                    <a:ext uri="{FF2B5EF4-FFF2-40B4-BE49-F238E27FC236}">
                      <a16:creationId xmlns:a16="http://schemas.microsoft.com/office/drawing/2014/main" id="{0CC8BA93-856C-A944-BB24-38A5706B1DE3}"/>
                    </a:ext>
                  </a:extLst>
                </p:cNvPr>
                <p:cNvPicPr/>
                <p:nvPr/>
              </p:nvPicPr>
              <p:blipFill>
                <a:blip r:embed="rId56"/>
                <a:stretch>
                  <a:fillRect/>
                </a:stretch>
              </p:blipFill>
              <p:spPr>
                <a:xfrm>
                  <a:off x="9644400" y="4225733"/>
                  <a:ext cx="241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1" name="Ink 70">
                  <a:extLst>
                    <a:ext uri="{FF2B5EF4-FFF2-40B4-BE49-F238E27FC236}">
                      <a16:creationId xmlns:a16="http://schemas.microsoft.com/office/drawing/2014/main" id="{B1B440C1-15F7-6242-B28F-0F821C8FA9D1}"/>
                    </a:ext>
                  </a:extLst>
                </p14:cNvPr>
                <p14:cNvContentPartPr/>
                <p14:nvPr/>
              </p14:nvContentPartPr>
              <p14:xfrm>
                <a:off x="9643320" y="4038173"/>
                <a:ext cx="8640" cy="9000"/>
              </p14:xfrm>
            </p:contentPart>
          </mc:Choice>
          <mc:Fallback xmlns="">
            <p:pic>
              <p:nvPicPr>
                <p:cNvPr id="71" name="Ink 70">
                  <a:extLst>
                    <a:ext uri="{FF2B5EF4-FFF2-40B4-BE49-F238E27FC236}">
                      <a16:creationId xmlns:a16="http://schemas.microsoft.com/office/drawing/2014/main" id="{B1B440C1-15F7-6242-B28F-0F821C8FA9D1}"/>
                    </a:ext>
                  </a:extLst>
                </p:cNvPr>
                <p:cNvPicPr/>
                <p:nvPr/>
              </p:nvPicPr>
              <p:blipFill>
                <a:blip r:embed="rId58"/>
                <a:stretch>
                  <a:fillRect/>
                </a:stretch>
              </p:blipFill>
              <p:spPr>
                <a:xfrm>
                  <a:off x="9635760" y="4030613"/>
                  <a:ext cx="237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2" name="Ink 71">
                  <a:extLst>
                    <a:ext uri="{FF2B5EF4-FFF2-40B4-BE49-F238E27FC236}">
                      <a16:creationId xmlns:a16="http://schemas.microsoft.com/office/drawing/2014/main" id="{30ABDC23-EF6E-E249-B01C-57462E540F5F}"/>
                    </a:ext>
                  </a:extLst>
                </p14:cNvPr>
                <p14:cNvContentPartPr/>
                <p14:nvPr/>
              </p14:nvContentPartPr>
              <p14:xfrm>
                <a:off x="9804240" y="4063733"/>
                <a:ext cx="61920" cy="301320"/>
              </p14:xfrm>
            </p:contentPart>
          </mc:Choice>
          <mc:Fallback xmlns="">
            <p:pic>
              <p:nvPicPr>
                <p:cNvPr id="72" name="Ink 71">
                  <a:extLst>
                    <a:ext uri="{FF2B5EF4-FFF2-40B4-BE49-F238E27FC236}">
                      <a16:creationId xmlns:a16="http://schemas.microsoft.com/office/drawing/2014/main" id="{30ABDC23-EF6E-E249-B01C-57462E540F5F}"/>
                    </a:ext>
                  </a:extLst>
                </p:cNvPr>
                <p:cNvPicPr/>
                <p:nvPr/>
              </p:nvPicPr>
              <p:blipFill>
                <a:blip r:embed="rId60"/>
                <a:stretch>
                  <a:fillRect/>
                </a:stretch>
              </p:blipFill>
              <p:spPr>
                <a:xfrm>
                  <a:off x="9796680" y="4056173"/>
                  <a:ext cx="7704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3" name="Ink 72">
                  <a:extLst>
                    <a:ext uri="{FF2B5EF4-FFF2-40B4-BE49-F238E27FC236}">
                      <a16:creationId xmlns:a16="http://schemas.microsoft.com/office/drawing/2014/main" id="{0529AC93-0A84-2B40-BDB8-DF08FE5E0919}"/>
                    </a:ext>
                  </a:extLst>
                </p14:cNvPr>
                <p14:cNvContentPartPr/>
                <p14:nvPr/>
              </p14:nvContentPartPr>
              <p14:xfrm>
                <a:off x="9702720" y="4200533"/>
                <a:ext cx="225000" cy="15840"/>
              </p14:xfrm>
            </p:contentPart>
          </mc:Choice>
          <mc:Fallback xmlns="">
            <p:pic>
              <p:nvPicPr>
                <p:cNvPr id="73" name="Ink 72">
                  <a:extLst>
                    <a:ext uri="{FF2B5EF4-FFF2-40B4-BE49-F238E27FC236}">
                      <a16:creationId xmlns:a16="http://schemas.microsoft.com/office/drawing/2014/main" id="{0529AC93-0A84-2B40-BDB8-DF08FE5E0919}"/>
                    </a:ext>
                  </a:extLst>
                </p:cNvPr>
                <p:cNvPicPr/>
                <p:nvPr/>
              </p:nvPicPr>
              <p:blipFill>
                <a:blip r:embed="rId62"/>
                <a:stretch>
                  <a:fillRect/>
                </a:stretch>
              </p:blipFill>
              <p:spPr>
                <a:xfrm>
                  <a:off x="9695160" y="4192973"/>
                  <a:ext cx="240120" cy="30960"/>
                </a:xfrm>
                <a:prstGeom prst="rect">
                  <a:avLst/>
                </a:prstGeom>
              </p:spPr>
            </p:pic>
          </mc:Fallback>
        </mc:AlternateContent>
      </p:grpSp>
      <p:grpSp>
        <p:nvGrpSpPr>
          <p:cNvPr id="81" name="Group 80">
            <a:extLst>
              <a:ext uri="{FF2B5EF4-FFF2-40B4-BE49-F238E27FC236}">
                <a16:creationId xmlns:a16="http://schemas.microsoft.com/office/drawing/2014/main" id="{DD200726-42DB-2A41-AFAC-A5640A21DF26}"/>
              </a:ext>
            </a:extLst>
          </p:cNvPr>
          <p:cNvGrpSpPr/>
          <p:nvPr/>
        </p:nvGrpSpPr>
        <p:grpSpPr>
          <a:xfrm>
            <a:off x="10082520" y="4182173"/>
            <a:ext cx="985680" cy="354240"/>
            <a:chOff x="10082520" y="4182173"/>
            <a:chExt cx="985680" cy="354240"/>
          </a:xfrm>
        </p:grpSpPr>
        <mc:AlternateContent xmlns:mc="http://schemas.openxmlformats.org/markup-compatibility/2006" xmlns:p14="http://schemas.microsoft.com/office/powerpoint/2010/main">
          <mc:Choice Requires="p14">
            <p:contentPart p14:bwMode="auto" r:id="rId63">
              <p14:nvContentPartPr>
                <p14:cNvPr id="75" name="Ink 74">
                  <a:extLst>
                    <a:ext uri="{FF2B5EF4-FFF2-40B4-BE49-F238E27FC236}">
                      <a16:creationId xmlns:a16="http://schemas.microsoft.com/office/drawing/2014/main" id="{2D00BCD1-6632-D943-A279-89C75F5086C8}"/>
                    </a:ext>
                  </a:extLst>
                </p14:cNvPr>
                <p14:cNvContentPartPr/>
                <p14:nvPr/>
              </p14:nvContentPartPr>
              <p14:xfrm>
                <a:off x="10082520" y="4232933"/>
                <a:ext cx="162720" cy="64800"/>
              </p14:xfrm>
            </p:contentPart>
          </mc:Choice>
          <mc:Fallback xmlns="">
            <p:pic>
              <p:nvPicPr>
                <p:cNvPr id="75" name="Ink 74">
                  <a:extLst>
                    <a:ext uri="{FF2B5EF4-FFF2-40B4-BE49-F238E27FC236}">
                      <a16:creationId xmlns:a16="http://schemas.microsoft.com/office/drawing/2014/main" id="{2D00BCD1-6632-D943-A279-89C75F5086C8}"/>
                    </a:ext>
                  </a:extLst>
                </p:cNvPr>
                <p:cNvPicPr/>
                <p:nvPr/>
              </p:nvPicPr>
              <p:blipFill>
                <a:blip r:embed="rId64"/>
                <a:stretch>
                  <a:fillRect/>
                </a:stretch>
              </p:blipFill>
              <p:spPr>
                <a:xfrm>
                  <a:off x="10074960" y="4225373"/>
                  <a:ext cx="17784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6" name="Ink 75">
                  <a:extLst>
                    <a:ext uri="{FF2B5EF4-FFF2-40B4-BE49-F238E27FC236}">
                      <a16:creationId xmlns:a16="http://schemas.microsoft.com/office/drawing/2014/main" id="{E547121D-0CFF-FB46-8FA8-7EC7667CABD2}"/>
                    </a:ext>
                  </a:extLst>
                </p14:cNvPr>
                <p14:cNvContentPartPr/>
                <p14:nvPr/>
              </p14:nvContentPartPr>
              <p14:xfrm>
                <a:off x="10376280" y="4233293"/>
                <a:ext cx="87480" cy="303120"/>
              </p14:xfrm>
            </p:contentPart>
          </mc:Choice>
          <mc:Fallback xmlns="">
            <p:pic>
              <p:nvPicPr>
                <p:cNvPr id="76" name="Ink 75">
                  <a:extLst>
                    <a:ext uri="{FF2B5EF4-FFF2-40B4-BE49-F238E27FC236}">
                      <a16:creationId xmlns:a16="http://schemas.microsoft.com/office/drawing/2014/main" id="{E547121D-0CFF-FB46-8FA8-7EC7667CABD2}"/>
                    </a:ext>
                  </a:extLst>
                </p:cNvPr>
                <p:cNvPicPr/>
                <p:nvPr/>
              </p:nvPicPr>
              <p:blipFill>
                <a:blip r:embed="rId66"/>
                <a:stretch>
                  <a:fillRect/>
                </a:stretch>
              </p:blipFill>
              <p:spPr>
                <a:xfrm>
                  <a:off x="10368720" y="4225733"/>
                  <a:ext cx="10260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8" name="Ink 77">
                  <a:extLst>
                    <a:ext uri="{FF2B5EF4-FFF2-40B4-BE49-F238E27FC236}">
                      <a16:creationId xmlns:a16="http://schemas.microsoft.com/office/drawing/2014/main" id="{391D2337-0C7B-894C-8AC0-DA8A303888D6}"/>
                    </a:ext>
                  </a:extLst>
                </p14:cNvPr>
                <p14:cNvContentPartPr/>
                <p14:nvPr/>
              </p14:nvContentPartPr>
              <p14:xfrm>
                <a:off x="10346040" y="4256333"/>
                <a:ext cx="213120" cy="108720"/>
              </p14:xfrm>
            </p:contentPart>
          </mc:Choice>
          <mc:Fallback xmlns="">
            <p:pic>
              <p:nvPicPr>
                <p:cNvPr id="78" name="Ink 77">
                  <a:extLst>
                    <a:ext uri="{FF2B5EF4-FFF2-40B4-BE49-F238E27FC236}">
                      <a16:creationId xmlns:a16="http://schemas.microsoft.com/office/drawing/2014/main" id="{391D2337-0C7B-894C-8AC0-DA8A303888D6}"/>
                    </a:ext>
                  </a:extLst>
                </p:cNvPr>
                <p:cNvPicPr/>
                <p:nvPr/>
              </p:nvPicPr>
              <p:blipFill>
                <a:blip r:embed="rId68"/>
                <a:stretch>
                  <a:fillRect/>
                </a:stretch>
              </p:blipFill>
              <p:spPr>
                <a:xfrm>
                  <a:off x="10338480" y="4248773"/>
                  <a:ext cx="2282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9" name="Ink 78">
                  <a:extLst>
                    <a:ext uri="{FF2B5EF4-FFF2-40B4-BE49-F238E27FC236}">
                      <a16:creationId xmlns:a16="http://schemas.microsoft.com/office/drawing/2014/main" id="{7A46D9B4-EF56-3E40-B760-22DC782685E5}"/>
                    </a:ext>
                  </a:extLst>
                </p14:cNvPr>
                <p14:cNvContentPartPr/>
                <p14:nvPr/>
              </p14:nvContentPartPr>
              <p14:xfrm>
                <a:off x="10667160" y="4250213"/>
                <a:ext cx="155880" cy="132120"/>
              </p14:xfrm>
            </p:contentPart>
          </mc:Choice>
          <mc:Fallback xmlns="">
            <p:pic>
              <p:nvPicPr>
                <p:cNvPr id="79" name="Ink 78">
                  <a:extLst>
                    <a:ext uri="{FF2B5EF4-FFF2-40B4-BE49-F238E27FC236}">
                      <a16:creationId xmlns:a16="http://schemas.microsoft.com/office/drawing/2014/main" id="{7A46D9B4-EF56-3E40-B760-22DC782685E5}"/>
                    </a:ext>
                  </a:extLst>
                </p:cNvPr>
                <p:cNvPicPr/>
                <p:nvPr/>
              </p:nvPicPr>
              <p:blipFill>
                <a:blip r:embed="rId70"/>
                <a:stretch>
                  <a:fillRect/>
                </a:stretch>
              </p:blipFill>
              <p:spPr>
                <a:xfrm>
                  <a:off x="10659600" y="4242653"/>
                  <a:ext cx="1710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0" name="Ink 79">
                  <a:extLst>
                    <a:ext uri="{FF2B5EF4-FFF2-40B4-BE49-F238E27FC236}">
                      <a16:creationId xmlns:a16="http://schemas.microsoft.com/office/drawing/2014/main" id="{43AE8F45-FDDD-A146-AF33-0DF6DFF11013}"/>
                    </a:ext>
                  </a:extLst>
                </p14:cNvPr>
                <p14:cNvContentPartPr/>
                <p14:nvPr/>
              </p14:nvContentPartPr>
              <p14:xfrm>
                <a:off x="10955160" y="4182173"/>
                <a:ext cx="113040" cy="244080"/>
              </p14:xfrm>
            </p:contentPart>
          </mc:Choice>
          <mc:Fallback xmlns="">
            <p:pic>
              <p:nvPicPr>
                <p:cNvPr id="80" name="Ink 79">
                  <a:extLst>
                    <a:ext uri="{FF2B5EF4-FFF2-40B4-BE49-F238E27FC236}">
                      <a16:creationId xmlns:a16="http://schemas.microsoft.com/office/drawing/2014/main" id="{43AE8F45-FDDD-A146-AF33-0DF6DFF11013}"/>
                    </a:ext>
                  </a:extLst>
                </p:cNvPr>
                <p:cNvPicPr/>
                <p:nvPr/>
              </p:nvPicPr>
              <p:blipFill>
                <a:blip r:embed="rId72"/>
                <a:stretch>
                  <a:fillRect/>
                </a:stretch>
              </p:blipFill>
              <p:spPr>
                <a:xfrm>
                  <a:off x="10947600" y="4174613"/>
                  <a:ext cx="128160" cy="259200"/>
                </a:xfrm>
                <a:prstGeom prst="rect">
                  <a:avLst/>
                </a:prstGeom>
              </p:spPr>
            </p:pic>
          </mc:Fallback>
        </mc:AlternateContent>
      </p:grpSp>
      <p:grpSp>
        <p:nvGrpSpPr>
          <p:cNvPr id="106" name="Group 105">
            <a:extLst>
              <a:ext uri="{FF2B5EF4-FFF2-40B4-BE49-F238E27FC236}">
                <a16:creationId xmlns:a16="http://schemas.microsoft.com/office/drawing/2014/main" id="{9D75518C-6D84-EF40-BA00-6C7F41CBA413}"/>
              </a:ext>
            </a:extLst>
          </p:cNvPr>
          <p:cNvGrpSpPr/>
          <p:nvPr/>
        </p:nvGrpSpPr>
        <p:grpSpPr>
          <a:xfrm>
            <a:off x="7612920" y="4758173"/>
            <a:ext cx="708840" cy="227160"/>
            <a:chOff x="7612920" y="4758173"/>
            <a:chExt cx="708840" cy="227160"/>
          </a:xfrm>
        </p:grpSpPr>
        <mc:AlternateContent xmlns:mc="http://schemas.openxmlformats.org/markup-compatibility/2006" xmlns:p14="http://schemas.microsoft.com/office/powerpoint/2010/main">
          <mc:Choice Requires="p14">
            <p:contentPart p14:bwMode="auto" r:id="rId73">
              <p14:nvContentPartPr>
                <p14:cNvPr id="101" name="Ink 100">
                  <a:extLst>
                    <a:ext uri="{FF2B5EF4-FFF2-40B4-BE49-F238E27FC236}">
                      <a16:creationId xmlns:a16="http://schemas.microsoft.com/office/drawing/2014/main" id="{3B129514-0761-9248-B9CA-52568CA9ADB3}"/>
                    </a:ext>
                  </a:extLst>
                </p14:cNvPr>
                <p14:cNvContentPartPr/>
                <p14:nvPr/>
              </p14:nvContentPartPr>
              <p14:xfrm>
                <a:off x="7612920" y="4758173"/>
                <a:ext cx="167400" cy="227160"/>
              </p14:xfrm>
            </p:contentPart>
          </mc:Choice>
          <mc:Fallback xmlns="">
            <p:pic>
              <p:nvPicPr>
                <p:cNvPr id="101" name="Ink 100">
                  <a:extLst>
                    <a:ext uri="{FF2B5EF4-FFF2-40B4-BE49-F238E27FC236}">
                      <a16:creationId xmlns:a16="http://schemas.microsoft.com/office/drawing/2014/main" id="{3B129514-0761-9248-B9CA-52568CA9ADB3}"/>
                    </a:ext>
                  </a:extLst>
                </p:cNvPr>
                <p:cNvPicPr/>
                <p:nvPr/>
              </p:nvPicPr>
              <p:blipFill>
                <a:blip r:embed="rId74"/>
                <a:stretch>
                  <a:fillRect/>
                </a:stretch>
              </p:blipFill>
              <p:spPr>
                <a:xfrm>
                  <a:off x="7605360" y="4750613"/>
                  <a:ext cx="18216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02" name="Ink 101">
                  <a:extLst>
                    <a:ext uri="{FF2B5EF4-FFF2-40B4-BE49-F238E27FC236}">
                      <a16:creationId xmlns:a16="http://schemas.microsoft.com/office/drawing/2014/main" id="{B7B90063-4F95-B148-B254-6128D3D5B758}"/>
                    </a:ext>
                  </a:extLst>
                </p14:cNvPr>
                <p14:cNvContentPartPr/>
                <p14:nvPr/>
              </p14:nvContentPartPr>
              <p14:xfrm>
                <a:off x="7859520" y="4758173"/>
                <a:ext cx="150120" cy="211680"/>
              </p14:xfrm>
            </p:contentPart>
          </mc:Choice>
          <mc:Fallback xmlns="">
            <p:pic>
              <p:nvPicPr>
                <p:cNvPr id="102" name="Ink 101">
                  <a:extLst>
                    <a:ext uri="{FF2B5EF4-FFF2-40B4-BE49-F238E27FC236}">
                      <a16:creationId xmlns:a16="http://schemas.microsoft.com/office/drawing/2014/main" id="{B7B90063-4F95-B148-B254-6128D3D5B758}"/>
                    </a:ext>
                  </a:extLst>
                </p:cNvPr>
                <p:cNvPicPr/>
                <p:nvPr/>
              </p:nvPicPr>
              <p:blipFill>
                <a:blip r:embed="rId76"/>
                <a:stretch>
                  <a:fillRect/>
                </a:stretch>
              </p:blipFill>
              <p:spPr>
                <a:xfrm>
                  <a:off x="7851960" y="4750613"/>
                  <a:ext cx="1652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03" name="Ink 102">
                  <a:extLst>
                    <a:ext uri="{FF2B5EF4-FFF2-40B4-BE49-F238E27FC236}">
                      <a16:creationId xmlns:a16="http://schemas.microsoft.com/office/drawing/2014/main" id="{AB14758A-7BA3-8D41-A9C0-05739BF529D4}"/>
                    </a:ext>
                  </a:extLst>
                </p14:cNvPr>
                <p14:cNvContentPartPr/>
                <p14:nvPr/>
              </p14:nvContentPartPr>
              <p14:xfrm>
                <a:off x="8141400" y="4893533"/>
                <a:ext cx="90720" cy="91800"/>
              </p14:xfrm>
            </p:contentPart>
          </mc:Choice>
          <mc:Fallback xmlns="">
            <p:pic>
              <p:nvPicPr>
                <p:cNvPr id="103" name="Ink 102">
                  <a:extLst>
                    <a:ext uri="{FF2B5EF4-FFF2-40B4-BE49-F238E27FC236}">
                      <a16:creationId xmlns:a16="http://schemas.microsoft.com/office/drawing/2014/main" id="{AB14758A-7BA3-8D41-A9C0-05739BF529D4}"/>
                    </a:ext>
                  </a:extLst>
                </p:cNvPr>
                <p:cNvPicPr/>
                <p:nvPr/>
              </p:nvPicPr>
              <p:blipFill>
                <a:blip r:embed="rId78"/>
                <a:stretch>
                  <a:fillRect/>
                </a:stretch>
              </p:blipFill>
              <p:spPr>
                <a:xfrm>
                  <a:off x="8133840" y="4885973"/>
                  <a:ext cx="105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05" name="Ink 104">
                  <a:extLst>
                    <a:ext uri="{FF2B5EF4-FFF2-40B4-BE49-F238E27FC236}">
                      <a16:creationId xmlns:a16="http://schemas.microsoft.com/office/drawing/2014/main" id="{22AA27D9-BDD5-E045-99FE-9E864484E3E4}"/>
                    </a:ext>
                  </a:extLst>
                </p14:cNvPr>
                <p14:cNvContentPartPr/>
                <p14:nvPr/>
              </p14:nvContentPartPr>
              <p14:xfrm>
                <a:off x="8161560" y="4758173"/>
                <a:ext cx="160200" cy="227160"/>
              </p14:xfrm>
            </p:contentPart>
          </mc:Choice>
          <mc:Fallback xmlns="">
            <p:pic>
              <p:nvPicPr>
                <p:cNvPr id="105" name="Ink 104">
                  <a:extLst>
                    <a:ext uri="{FF2B5EF4-FFF2-40B4-BE49-F238E27FC236}">
                      <a16:creationId xmlns:a16="http://schemas.microsoft.com/office/drawing/2014/main" id="{22AA27D9-BDD5-E045-99FE-9E864484E3E4}"/>
                    </a:ext>
                  </a:extLst>
                </p:cNvPr>
                <p:cNvPicPr/>
                <p:nvPr/>
              </p:nvPicPr>
              <p:blipFill>
                <a:blip r:embed="rId80"/>
                <a:stretch>
                  <a:fillRect/>
                </a:stretch>
              </p:blipFill>
              <p:spPr>
                <a:xfrm>
                  <a:off x="8154000" y="4750613"/>
                  <a:ext cx="175320" cy="242280"/>
                </a:xfrm>
                <a:prstGeom prst="rect">
                  <a:avLst/>
                </a:prstGeom>
              </p:spPr>
            </p:pic>
          </mc:Fallback>
        </mc:AlternateContent>
      </p:grpSp>
      <p:grpSp>
        <p:nvGrpSpPr>
          <p:cNvPr id="125" name="Group 124">
            <a:extLst>
              <a:ext uri="{FF2B5EF4-FFF2-40B4-BE49-F238E27FC236}">
                <a16:creationId xmlns:a16="http://schemas.microsoft.com/office/drawing/2014/main" id="{02E2626D-DC7C-CC47-812B-2488D166E954}"/>
              </a:ext>
            </a:extLst>
          </p:cNvPr>
          <p:cNvGrpSpPr/>
          <p:nvPr/>
        </p:nvGrpSpPr>
        <p:grpSpPr>
          <a:xfrm>
            <a:off x="9753480" y="4588613"/>
            <a:ext cx="881280" cy="473760"/>
            <a:chOff x="9753480" y="4588613"/>
            <a:chExt cx="881280" cy="473760"/>
          </a:xfrm>
        </p:grpSpPr>
        <mc:AlternateContent xmlns:mc="http://schemas.openxmlformats.org/markup-compatibility/2006" xmlns:p14="http://schemas.microsoft.com/office/powerpoint/2010/main">
          <mc:Choice Requires="p14">
            <p:contentPart p14:bwMode="auto" r:id="rId81">
              <p14:nvContentPartPr>
                <p14:cNvPr id="116" name="Ink 115">
                  <a:extLst>
                    <a:ext uri="{FF2B5EF4-FFF2-40B4-BE49-F238E27FC236}">
                      <a16:creationId xmlns:a16="http://schemas.microsoft.com/office/drawing/2014/main" id="{5ACD0211-C5C9-934C-8B7C-A539A5EB398F}"/>
                    </a:ext>
                  </a:extLst>
                </p14:cNvPr>
                <p14:cNvContentPartPr/>
                <p14:nvPr/>
              </p14:nvContentPartPr>
              <p14:xfrm>
                <a:off x="9850320" y="4588613"/>
                <a:ext cx="16200" cy="440640"/>
              </p14:xfrm>
            </p:contentPart>
          </mc:Choice>
          <mc:Fallback xmlns="">
            <p:pic>
              <p:nvPicPr>
                <p:cNvPr id="116" name="Ink 115">
                  <a:extLst>
                    <a:ext uri="{FF2B5EF4-FFF2-40B4-BE49-F238E27FC236}">
                      <a16:creationId xmlns:a16="http://schemas.microsoft.com/office/drawing/2014/main" id="{5ACD0211-C5C9-934C-8B7C-A539A5EB398F}"/>
                    </a:ext>
                  </a:extLst>
                </p:cNvPr>
                <p:cNvPicPr/>
                <p:nvPr/>
              </p:nvPicPr>
              <p:blipFill>
                <a:blip r:embed="rId82"/>
                <a:stretch>
                  <a:fillRect/>
                </a:stretch>
              </p:blipFill>
              <p:spPr>
                <a:xfrm>
                  <a:off x="9842760" y="4581053"/>
                  <a:ext cx="30960" cy="4557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17" name="Ink 116">
                  <a:extLst>
                    <a:ext uri="{FF2B5EF4-FFF2-40B4-BE49-F238E27FC236}">
                      <a16:creationId xmlns:a16="http://schemas.microsoft.com/office/drawing/2014/main" id="{64425806-CD3B-0141-B4D6-60EA86BF70EF}"/>
                    </a:ext>
                  </a:extLst>
                </p14:cNvPr>
                <p14:cNvContentPartPr/>
                <p14:nvPr/>
              </p14:nvContentPartPr>
              <p14:xfrm>
                <a:off x="9753480" y="4790933"/>
                <a:ext cx="271080" cy="34920"/>
              </p14:xfrm>
            </p:contentPart>
          </mc:Choice>
          <mc:Fallback xmlns="">
            <p:pic>
              <p:nvPicPr>
                <p:cNvPr id="117" name="Ink 116">
                  <a:extLst>
                    <a:ext uri="{FF2B5EF4-FFF2-40B4-BE49-F238E27FC236}">
                      <a16:creationId xmlns:a16="http://schemas.microsoft.com/office/drawing/2014/main" id="{64425806-CD3B-0141-B4D6-60EA86BF70EF}"/>
                    </a:ext>
                  </a:extLst>
                </p:cNvPr>
                <p:cNvPicPr/>
                <p:nvPr/>
              </p:nvPicPr>
              <p:blipFill>
                <a:blip r:embed="rId84"/>
                <a:stretch>
                  <a:fillRect/>
                </a:stretch>
              </p:blipFill>
              <p:spPr>
                <a:xfrm>
                  <a:off x="9745920" y="4783373"/>
                  <a:ext cx="2862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18" name="Ink 117">
                  <a:extLst>
                    <a:ext uri="{FF2B5EF4-FFF2-40B4-BE49-F238E27FC236}">
                      <a16:creationId xmlns:a16="http://schemas.microsoft.com/office/drawing/2014/main" id="{428DE68E-AB42-934C-B310-E2C1AC9E47C6}"/>
                    </a:ext>
                  </a:extLst>
                </p14:cNvPr>
                <p14:cNvContentPartPr/>
                <p14:nvPr/>
              </p14:nvContentPartPr>
              <p14:xfrm>
                <a:off x="10034280" y="4673213"/>
                <a:ext cx="154440" cy="336240"/>
              </p14:xfrm>
            </p:contentPart>
          </mc:Choice>
          <mc:Fallback xmlns="">
            <p:pic>
              <p:nvPicPr>
                <p:cNvPr id="118" name="Ink 117">
                  <a:extLst>
                    <a:ext uri="{FF2B5EF4-FFF2-40B4-BE49-F238E27FC236}">
                      <a16:creationId xmlns:a16="http://schemas.microsoft.com/office/drawing/2014/main" id="{428DE68E-AB42-934C-B310-E2C1AC9E47C6}"/>
                    </a:ext>
                  </a:extLst>
                </p:cNvPr>
                <p:cNvPicPr/>
                <p:nvPr/>
              </p:nvPicPr>
              <p:blipFill>
                <a:blip r:embed="rId86"/>
                <a:stretch>
                  <a:fillRect/>
                </a:stretch>
              </p:blipFill>
              <p:spPr>
                <a:xfrm>
                  <a:off x="10026720" y="4665653"/>
                  <a:ext cx="16956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19" name="Ink 118">
                  <a:extLst>
                    <a:ext uri="{FF2B5EF4-FFF2-40B4-BE49-F238E27FC236}">
                      <a16:creationId xmlns:a16="http://schemas.microsoft.com/office/drawing/2014/main" id="{8F188110-F255-764A-A4EB-EC0BD638E3F9}"/>
                    </a:ext>
                  </a:extLst>
                </p14:cNvPr>
                <p14:cNvContentPartPr/>
                <p14:nvPr/>
              </p14:nvContentPartPr>
              <p14:xfrm>
                <a:off x="10346040" y="4893533"/>
                <a:ext cx="53640" cy="73440"/>
              </p14:xfrm>
            </p:contentPart>
          </mc:Choice>
          <mc:Fallback xmlns="">
            <p:pic>
              <p:nvPicPr>
                <p:cNvPr id="119" name="Ink 118">
                  <a:extLst>
                    <a:ext uri="{FF2B5EF4-FFF2-40B4-BE49-F238E27FC236}">
                      <a16:creationId xmlns:a16="http://schemas.microsoft.com/office/drawing/2014/main" id="{8F188110-F255-764A-A4EB-EC0BD638E3F9}"/>
                    </a:ext>
                  </a:extLst>
                </p:cNvPr>
                <p:cNvPicPr/>
                <p:nvPr/>
              </p:nvPicPr>
              <p:blipFill>
                <a:blip r:embed="rId88"/>
                <a:stretch>
                  <a:fillRect/>
                </a:stretch>
              </p:blipFill>
              <p:spPr>
                <a:xfrm>
                  <a:off x="10338480" y="4885973"/>
                  <a:ext cx="6876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20" name="Ink 119">
                  <a:extLst>
                    <a:ext uri="{FF2B5EF4-FFF2-40B4-BE49-F238E27FC236}">
                      <a16:creationId xmlns:a16="http://schemas.microsoft.com/office/drawing/2014/main" id="{982DE3BC-3713-8D48-9863-BCD0B420E19C}"/>
                    </a:ext>
                  </a:extLst>
                </p14:cNvPr>
                <p14:cNvContentPartPr/>
                <p14:nvPr/>
              </p14:nvContentPartPr>
              <p14:xfrm>
                <a:off x="10466280" y="4822253"/>
                <a:ext cx="168480" cy="240120"/>
              </p14:xfrm>
            </p:contentPart>
          </mc:Choice>
          <mc:Fallback xmlns="">
            <p:pic>
              <p:nvPicPr>
                <p:cNvPr id="120" name="Ink 119">
                  <a:extLst>
                    <a:ext uri="{FF2B5EF4-FFF2-40B4-BE49-F238E27FC236}">
                      <a16:creationId xmlns:a16="http://schemas.microsoft.com/office/drawing/2014/main" id="{982DE3BC-3713-8D48-9863-BCD0B420E19C}"/>
                    </a:ext>
                  </a:extLst>
                </p:cNvPr>
                <p:cNvPicPr/>
                <p:nvPr/>
              </p:nvPicPr>
              <p:blipFill>
                <a:blip r:embed="rId90"/>
                <a:stretch>
                  <a:fillRect/>
                </a:stretch>
              </p:blipFill>
              <p:spPr>
                <a:xfrm>
                  <a:off x="10458720" y="4814693"/>
                  <a:ext cx="18360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22" name="Ink 121">
                  <a:extLst>
                    <a:ext uri="{FF2B5EF4-FFF2-40B4-BE49-F238E27FC236}">
                      <a16:creationId xmlns:a16="http://schemas.microsoft.com/office/drawing/2014/main" id="{246ABEB0-B22D-154B-BC32-64064BC133D2}"/>
                    </a:ext>
                  </a:extLst>
                </p14:cNvPr>
                <p14:cNvContentPartPr/>
                <p14:nvPr/>
              </p14:nvContentPartPr>
              <p14:xfrm>
                <a:off x="10312200" y="4910453"/>
                <a:ext cx="120240" cy="126000"/>
              </p14:xfrm>
            </p:contentPart>
          </mc:Choice>
          <mc:Fallback xmlns="">
            <p:pic>
              <p:nvPicPr>
                <p:cNvPr id="122" name="Ink 121">
                  <a:extLst>
                    <a:ext uri="{FF2B5EF4-FFF2-40B4-BE49-F238E27FC236}">
                      <a16:creationId xmlns:a16="http://schemas.microsoft.com/office/drawing/2014/main" id="{246ABEB0-B22D-154B-BC32-64064BC133D2}"/>
                    </a:ext>
                  </a:extLst>
                </p:cNvPr>
                <p:cNvPicPr/>
                <p:nvPr/>
              </p:nvPicPr>
              <p:blipFill>
                <a:blip r:embed="rId92"/>
                <a:stretch>
                  <a:fillRect/>
                </a:stretch>
              </p:blipFill>
              <p:spPr>
                <a:xfrm>
                  <a:off x="10304640" y="4902893"/>
                  <a:ext cx="13500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24" name="Ink 123">
                  <a:extLst>
                    <a:ext uri="{FF2B5EF4-FFF2-40B4-BE49-F238E27FC236}">
                      <a16:creationId xmlns:a16="http://schemas.microsoft.com/office/drawing/2014/main" id="{104791C5-2D4B-A440-9EE3-BCA7D105E4C7}"/>
                    </a:ext>
                  </a:extLst>
                </p14:cNvPr>
                <p14:cNvContentPartPr/>
                <p14:nvPr/>
              </p14:nvContentPartPr>
              <p14:xfrm>
                <a:off x="10183680" y="4823693"/>
                <a:ext cx="244080" cy="202680"/>
              </p14:xfrm>
            </p:contentPart>
          </mc:Choice>
          <mc:Fallback xmlns="">
            <p:pic>
              <p:nvPicPr>
                <p:cNvPr id="124" name="Ink 123">
                  <a:extLst>
                    <a:ext uri="{FF2B5EF4-FFF2-40B4-BE49-F238E27FC236}">
                      <a16:creationId xmlns:a16="http://schemas.microsoft.com/office/drawing/2014/main" id="{104791C5-2D4B-A440-9EE3-BCA7D105E4C7}"/>
                    </a:ext>
                  </a:extLst>
                </p:cNvPr>
                <p:cNvPicPr/>
                <p:nvPr/>
              </p:nvPicPr>
              <p:blipFill>
                <a:blip r:embed="rId94"/>
                <a:stretch>
                  <a:fillRect/>
                </a:stretch>
              </p:blipFill>
              <p:spPr>
                <a:xfrm>
                  <a:off x="10176120" y="4816133"/>
                  <a:ext cx="259200" cy="217800"/>
                </a:xfrm>
                <a:prstGeom prst="rect">
                  <a:avLst/>
                </a:prstGeom>
              </p:spPr>
            </p:pic>
          </mc:Fallback>
        </mc:AlternateContent>
      </p:grpSp>
      <p:grpSp>
        <p:nvGrpSpPr>
          <p:cNvPr id="139" name="Group 138">
            <a:extLst>
              <a:ext uri="{FF2B5EF4-FFF2-40B4-BE49-F238E27FC236}">
                <a16:creationId xmlns:a16="http://schemas.microsoft.com/office/drawing/2014/main" id="{35AE8676-DA16-D24C-B285-389EDE1361D0}"/>
              </a:ext>
            </a:extLst>
          </p:cNvPr>
          <p:cNvGrpSpPr/>
          <p:nvPr/>
        </p:nvGrpSpPr>
        <p:grpSpPr>
          <a:xfrm>
            <a:off x="3962160" y="3961133"/>
            <a:ext cx="3347280" cy="1347840"/>
            <a:chOff x="3962160" y="3961133"/>
            <a:chExt cx="3347280" cy="1347840"/>
          </a:xfrm>
        </p:grpSpPr>
        <mc:AlternateContent xmlns:mc="http://schemas.openxmlformats.org/markup-compatibility/2006" xmlns:p14="http://schemas.microsoft.com/office/powerpoint/2010/main">
          <mc:Choice Requires="p14">
            <p:contentPart p14:bwMode="auto" r:id="rId95">
              <p14:nvContentPartPr>
                <p14:cNvPr id="30" name="Ink 29">
                  <a:extLst>
                    <a:ext uri="{FF2B5EF4-FFF2-40B4-BE49-F238E27FC236}">
                      <a16:creationId xmlns:a16="http://schemas.microsoft.com/office/drawing/2014/main" id="{E8860018-A079-4644-B2C2-1108B1CF08CF}"/>
                    </a:ext>
                  </a:extLst>
                </p14:cNvPr>
                <p14:cNvContentPartPr/>
                <p14:nvPr/>
              </p14:nvContentPartPr>
              <p14:xfrm>
                <a:off x="3962160" y="4249853"/>
                <a:ext cx="360" cy="360"/>
              </p14:xfrm>
            </p:contentPart>
          </mc:Choice>
          <mc:Fallback xmlns="">
            <p:pic>
              <p:nvPicPr>
                <p:cNvPr id="30" name="Ink 29">
                  <a:extLst>
                    <a:ext uri="{FF2B5EF4-FFF2-40B4-BE49-F238E27FC236}">
                      <a16:creationId xmlns:a16="http://schemas.microsoft.com/office/drawing/2014/main" id="{E8860018-A079-4644-B2C2-1108B1CF08CF}"/>
                    </a:ext>
                  </a:extLst>
                </p:cNvPr>
                <p:cNvPicPr/>
                <p:nvPr/>
              </p:nvPicPr>
              <p:blipFill>
                <a:blip r:embed="rId45"/>
                <a:stretch>
                  <a:fillRect/>
                </a:stretch>
              </p:blipFill>
              <p:spPr>
                <a:xfrm>
                  <a:off x="3954600" y="4242653"/>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31" name="Ink 30">
                  <a:extLst>
                    <a:ext uri="{FF2B5EF4-FFF2-40B4-BE49-F238E27FC236}">
                      <a16:creationId xmlns:a16="http://schemas.microsoft.com/office/drawing/2014/main" id="{479BF99D-ACAE-0342-9D24-05DF4E396199}"/>
                    </a:ext>
                  </a:extLst>
                </p14:cNvPr>
                <p14:cNvContentPartPr/>
                <p14:nvPr/>
              </p14:nvContentPartPr>
              <p14:xfrm>
                <a:off x="3962160" y="4133573"/>
                <a:ext cx="2058120" cy="116640"/>
              </p14:xfrm>
            </p:contentPart>
          </mc:Choice>
          <mc:Fallback xmlns="">
            <p:pic>
              <p:nvPicPr>
                <p:cNvPr id="31" name="Ink 30">
                  <a:extLst>
                    <a:ext uri="{FF2B5EF4-FFF2-40B4-BE49-F238E27FC236}">
                      <a16:creationId xmlns:a16="http://schemas.microsoft.com/office/drawing/2014/main" id="{479BF99D-ACAE-0342-9D24-05DF4E396199}"/>
                    </a:ext>
                  </a:extLst>
                </p:cNvPr>
                <p:cNvPicPr/>
                <p:nvPr/>
              </p:nvPicPr>
              <p:blipFill>
                <a:blip r:embed="rId97"/>
                <a:stretch>
                  <a:fillRect/>
                </a:stretch>
              </p:blipFill>
              <p:spPr>
                <a:xfrm>
                  <a:off x="3954600" y="4126013"/>
                  <a:ext cx="207324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33" name="Ink 32">
                  <a:extLst>
                    <a:ext uri="{FF2B5EF4-FFF2-40B4-BE49-F238E27FC236}">
                      <a16:creationId xmlns:a16="http://schemas.microsoft.com/office/drawing/2014/main" id="{70E935CA-A498-A743-ABD1-BFDC9F096B8A}"/>
                    </a:ext>
                  </a:extLst>
                </p14:cNvPr>
                <p14:cNvContentPartPr/>
                <p14:nvPr/>
              </p14:nvContentPartPr>
              <p14:xfrm>
                <a:off x="6196320" y="4029893"/>
                <a:ext cx="68040" cy="375120"/>
              </p14:xfrm>
            </p:contentPart>
          </mc:Choice>
          <mc:Fallback xmlns="">
            <p:pic>
              <p:nvPicPr>
                <p:cNvPr id="33" name="Ink 32">
                  <a:extLst>
                    <a:ext uri="{FF2B5EF4-FFF2-40B4-BE49-F238E27FC236}">
                      <a16:creationId xmlns:a16="http://schemas.microsoft.com/office/drawing/2014/main" id="{70E935CA-A498-A743-ABD1-BFDC9F096B8A}"/>
                    </a:ext>
                  </a:extLst>
                </p:cNvPr>
                <p:cNvPicPr/>
                <p:nvPr/>
              </p:nvPicPr>
              <p:blipFill>
                <a:blip r:embed="rId99"/>
                <a:stretch>
                  <a:fillRect/>
                </a:stretch>
              </p:blipFill>
              <p:spPr>
                <a:xfrm>
                  <a:off x="6188760" y="4022333"/>
                  <a:ext cx="83160" cy="3902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4" name="Ink 33">
                  <a:extLst>
                    <a:ext uri="{FF2B5EF4-FFF2-40B4-BE49-F238E27FC236}">
                      <a16:creationId xmlns:a16="http://schemas.microsoft.com/office/drawing/2014/main" id="{A7B38B0D-60ED-0C42-AA60-34E29B9ECBDE}"/>
                    </a:ext>
                  </a:extLst>
                </p14:cNvPr>
                <p14:cNvContentPartPr/>
                <p14:nvPr/>
              </p14:nvContentPartPr>
              <p14:xfrm>
                <a:off x="6146640" y="4020893"/>
                <a:ext cx="241560" cy="381240"/>
              </p14:xfrm>
            </p:contentPart>
          </mc:Choice>
          <mc:Fallback xmlns="">
            <p:pic>
              <p:nvPicPr>
                <p:cNvPr id="34" name="Ink 33">
                  <a:extLst>
                    <a:ext uri="{FF2B5EF4-FFF2-40B4-BE49-F238E27FC236}">
                      <a16:creationId xmlns:a16="http://schemas.microsoft.com/office/drawing/2014/main" id="{A7B38B0D-60ED-0C42-AA60-34E29B9ECBDE}"/>
                    </a:ext>
                  </a:extLst>
                </p:cNvPr>
                <p:cNvPicPr/>
                <p:nvPr/>
              </p:nvPicPr>
              <p:blipFill>
                <a:blip r:embed="rId101"/>
                <a:stretch>
                  <a:fillRect/>
                </a:stretch>
              </p:blipFill>
              <p:spPr>
                <a:xfrm>
                  <a:off x="6139080" y="4013333"/>
                  <a:ext cx="256680" cy="396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39" name="Ink 38">
                  <a:extLst>
                    <a:ext uri="{FF2B5EF4-FFF2-40B4-BE49-F238E27FC236}">
                      <a16:creationId xmlns:a16="http://schemas.microsoft.com/office/drawing/2014/main" id="{26A28276-19D9-8446-96C9-D7FDDA81E38E}"/>
                    </a:ext>
                  </a:extLst>
                </p14:cNvPr>
                <p14:cNvContentPartPr/>
                <p14:nvPr/>
              </p14:nvContentPartPr>
              <p14:xfrm>
                <a:off x="6543360" y="4137893"/>
                <a:ext cx="129960" cy="191520"/>
              </p14:xfrm>
            </p:contentPart>
          </mc:Choice>
          <mc:Fallback xmlns="">
            <p:pic>
              <p:nvPicPr>
                <p:cNvPr id="39" name="Ink 38">
                  <a:extLst>
                    <a:ext uri="{FF2B5EF4-FFF2-40B4-BE49-F238E27FC236}">
                      <a16:creationId xmlns:a16="http://schemas.microsoft.com/office/drawing/2014/main" id="{26A28276-19D9-8446-96C9-D7FDDA81E38E}"/>
                    </a:ext>
                  </a:extLst>
                </p:cNvPr>
                <p:cNvPicPr/>
                <p:nvPr/>
              </p:nvPicPr>
              <p:blipFill>
                <a:blip r:embed="rId103"/>
                <a:stretch>
                  <a:fillRect/>
                </a:stretch>
              </p:blipFill>
              <p:spPr>
                <a:xfrm>
                  <a:off x="6535800" y="4130333"/>
                  <a:ext cx="14508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0" name="Ink 39">
                  <a:extLst>
                    <a:ext uri="{FF2B5EF4-FFF2-40B4-BE49-F238E27FC236}">
                      <a16:creationId xmlns:a16="http://schemas.microsoft.com/office/drawing/2014/main" id="{F7E9C424-FA54-804B-A43C-672FD7063E1C}"/>
                    </a:ext>
                  </a:extLst>
                </p14:cNvPr>
                <p14:cNvContentPartPr/>
                <p14:nvPr/>
              </p14:nvContentPartPr>
              <p14:xfrm>
                <a:off x="6703200" y="3961133"/>
                <a:ext cx="189000" cy="332640"/>
              </p14:xfrm>
            </p:contentPart>
          </mc:Choice>
          <mc:Fallback xmlns="">
            <p:pic>
              <p:nvPicPr>
                <p:cNvPr id="40" name="Ink 39">
                  <a:extLst>
                    <a:ext uri="{FF2B5EF4-FFF2-40B4-BE49-F238E27FC236}">
                      <a16:creationId xmlns:a16="http://schemas.microsoft.com/office/drawing/2014/main" id="{F7E9C424-FA54-804B-A43C-672FD7063E1C}"/>
                    </a:ext>
                  </a:extLst>
                </p:cNvPr>
                <p:cNvPicPr/>
                <p:nvPr/>
              </p:nvPicPr>
              <p:blipFill>
                <a:blip r:embed="rId105"/>
                <a:stretch>
                  <a:fillRect/>
                </a:stretch>
              </p:blipFill>
              <p:spPr>
                <a:xfrm>
                  <a:off x="6695640" y="3953573"/>
                  <a:ext cx="20412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1" name="Ink 40">
                  <a:extLst>
                    <a:ext uri="{FF2B5EF4-FFF2-40B4-BE49-F238E27FC236}">
                      <a16:creationId xmlns:a16="http://schemas.microsoft.com/office/drawing/2014/main" id="{7327963B-D674-C042-B4A7-4F8F9BF05329}"/>
                    </a:ext>
                  </a:extLst>
                </p14:cNvPr>
                <p14:cNvContentPartPr/>
                <p14:nvPr/>
              </p14:nvContentPartPr>
              <p14:xfrm>
                <a:off x="6620760" y="4179293"/>
                <a:ext cx="128520" cy="70920"/>
              </p14:xfrm>
            </p:contentPart>
          </mc:Choice>
          <mc:Fallback xmlns="">
            <p:pic>
              <p:nvPicPr>
                <p:cNvPr id="41" name="Ink 40">
                  <a:extLst>
                    <a:ext uri="{FF2B5EF4-FFF2-40B4-BE49-F238E27FC236}">
                      <a16:creationId xmlns:a16="http://schemas.microsoft.com/office/drawing/2014/main" id="{7327963B-D674-C042-B4A7-4F8F9BF05329}"/>
                    </a:ext>
                  </a:extLst>
                </p:cNvPr>
                <p:cNvPicPr/>
                <p:nvPr/>
              </p:nvPicPr>
              <p:blipFill>
                <a:blip r:embed="rId107"/>
                <a:stretch>
                  <a:fillRect/>
                </a:stretch>
              </p:blipFill>
              <p:spPr>
                <a:xfrm>
                  <a:off x="6613200" y="4171733"/>
                  <a:ext cx="14328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2" name="Ink 41">
                  <a:extLst>
                    <a:ext uri="{FF2B5EF4-FFF2-40B4-BE49-F238E27FC236}">
                      <a16:creationId xmlns:a16="http://schemas.microsoft.com/office/drawing/2014/main" id="{F2382E4C-EE27-B045-9ADE-29C30EF3B5A3}"/>
                    </a:ext>
                  </a:extLst>
                </p14:cNvPr>
                <p14:cNvContentPartPr/>
                <p14:nvPr/>
              </p14:nvContentPartPr>
              <p14:xfrm>
                <a:off x="6857640" y="4216013"/>
                <a:ext cx="29520" cy="99000"/>
              </p14:xfrm>
            </p:contentPart>
          </mc:Choice>
          <mc:Fallback xmlns="">
            <p:pic>
              <p:nvPicPr>
                <p:cNvPr id="42" name="Ink 41">
                  <a:extLst>
                    <a:ext uri="{FF2B5EF4-FFF2-40B4-BE49-F238E27FC236}">
                      <a16:creationId xmlns:a16="http://schemas.microsoft.com/office/drawing/2014/main" id="{F2382E4C-EE27-B045-9ADE-29C30EF3B5A3}"/>
                    </a:ext>
                  </a:extLst>
                </p:cNvPr>
                <p:cNvPicPr/>
                <p:nvPr/>
              </p:nvPicPr>
              <p:blipFill>
                <a:blip r:embed="rId109"/>
                <a:stretch>
                  <a:fillRect/>
                </a:stretch>
              </p:blipFill>
              <p:spPr>
                <a:xfrm>
                  <a:off x="6850080" y="4208453"/>
                  <a:ext cx="446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3" name="Ink 42">
                  <a:extLst>
                    <a:ext uri="{FF2B5EF4-FFF2-40B4-BE49-F238E27FC236}">
                      <a16:creationId xmlns:a16="http://schemas.microsoft.com/office/drawing/2014/main" id="{4BE5A275-759E-A94F-AA97-BD47CB8E170D}"/>
                    </a:ext>
                  </a:extLst>
                </p14:cNvPr>
                <p14:cNvContentPartPr/>
                <p14:nvPr/>
              </p14:nvContentPartPr>
              <p14:xfrm>
                <a:off x="6857640" y="4029893"/>
                <a:ext cx="360" cy="360"/>
              </p14:xfrm>
            </p:contentPart>
          </mc:Choice>
          <mc:Fallback xmlns="">
            <p:pic>
              <p:nvPicPr>
                <p:cNvPr id="43" name="Ink 42">
                  <a:extLst>
                    <a:ext uri="{FF2B5EF4-FFF2-40B4-BE49-F238E27FC236}">
                      <a16:creationId xmlns:a16="http://schemas.microsoft.com/office/drawing/2014/main" id="{4BE5A275-759E-A94F-AA97-BD47CB8E170D}"/>
                    </a:ext>
                  </a:extLst>
                </p:cNvPr>
                <p:cNvPicPr/>
                <p:nvPr/>
              </p:nvPicPr>
              <p:blipFill>
                <a:blip r:embed="rId45"/>
                <a:stretch>
                  <a:fillRect/>
                </a:stretch>
              </p:blipFill>
              <p:spPr>
                <a:xfrm>
                  <a:off x="6850080" y="4022333"/>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2" name="Ink 81">
                  <a:extLst>
                    <a:ext uri="{FF2B5EF4-FFF2-40B4-BE49-F238E27FC236}">
                      <a16:creationId xmlns:a16="http://schemas.microsoft.com/office/drawing/2014/main" id="{F0C765DE-64ED-1D4A-817C-C23A46836B39}"/>
                    </a:ext>
                  </a:extLst>
                </p14:cNvPr>
                <p14:cNvContentPartPr/>
                <p14:nvPr/>
              </p14:nvContentPartPr>
              <p14:xfrm>
                <a:off x="5754600" y="4631453"/>
                <a:ext cx="207000" cy="230040"/>
              </p14:xfrm>
            </p:contentPart>
          </mc:Choice>
          <mc:Fallback xmlns="">
            <p:pic>
              <p:nvPicPr>
                <p:cNvPr id="82" name="Ink 81">
                  <a:extLst>
                    <a:ext uri="{FF2B5EF4-FFF2-40B4-BE49-F238E27FC236}">
                      <a16:creationId xmlns:a16="http://schemas.microsoft.com/office/drawing/2014/main" id="{F0C765DE-64ED-1D4A-817C-C23A46836B39}"/>
                    </a:ext>
                  </a:extLst>
                </p:cNvPr>
                <p:cNvPicPr/>
                <p:nvPr/>
              </p:nvPicPr>
              <p:blipFill>
                <a:blip r:embed="rId112"/>
                <a:stretch>
                  <a:fillRect/>
                </a:stretch>
              </p:blipFill>
              <p:spPr>
                <a:xfrm>
                  <a:off x="5747400" y="4623893"/>
                  <a:ext cx="22212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3" name="Ink 82">
                  <a:extLst>
                    <a:ext uri="{FF2B5EF4-FFF2-40B4-BE49-F238E27FC236}">
                      <a16:creationId xmlns:a16="http://schemas.microsoft.com/office/drawing/2014/main" id="{2D15093B-8933-2A42-9355-1648B6299A2B}"/>
                    </a:ext>
                  </a:extLst>
                </p14:cNvPr>
                <p14:cNvContentPartPr/>
                <p14:nvPr/>
              </p14:nvContentPartPr>
              <p14:xfrm>
                <a:off x="6045120" y="4639733"/>
                <a:ext cx="85320" cy="167400"/>
              </p14:xfrm>
            </p:contentPart>
          </mc:Choice>
          <mc:Fallback xmlns="">
            <p:pic>
              <p:nvPicPr>
                <p:cNvPr id="83" name="Ink 82">
                  <a:extLst>
                    <a:ext uri="{FF2B5EF4-FFF2-40B4-BE49-F238E27FC236}">
                      <a16:creationId xmlns:a16="http://schemas.microsoft.com/office/drawing/2014/main" id="{2D15093B-8933-2A42-9355-1648B6299A2B}"/>
                    </a:ext>
                  </a:extLst>
                </p:cNvPr>
                <p:cNvPicPr/>
                <p:nvPr/>
              </p:nvPicPr>
              <p:blipFill>
                <a:blip r:embed="rId114"/>
                <a:stretch>
                  <a:fillRect/>
                </a:stretch>
              </p:blipFill>
              <p:spPr>
                <a:xfrm>
                  <a:off x="6037560" y="4632173"/>
                  <a:ext cx="1000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5" name="Ink 84">
                  <a:extLst>
                    <a:ext uri="{FF2B5EF4-FFF2-40B4-BE49-F238E27FC236}">
                      <a16:creationId xmlns:a16="http://schemas.microsoft.com/office/drawing/2014/main" id="{D5DD53AE-6077-7E4B-9696-21CAC602AD9D}"/>
                    </a:ext>
                  </a:extLst>
                </p14:cNvPr>
                <p14:cNvContentPartPr/>
                <p14:nvPr/>
              </p14:nvContentPartPr>
              <p14:xfrm>
                <a:off x="6085800" y="4555853"/>
                <a:ext cx="10440" cy="16200"/>
              </p14:xfrm>
            </p:contentPart>
          </mc:Choice>
          <mc:Fallback xmlns="">
            <p:pic>
              <p:nvPicPr>
                <p:cNvPr id="85" name="Ink 84">
                  <a:extLst>
                    <a:ext uri="{FF2B5EF4-FFF2-40B4-BE49-F238E27FC236}">
                      <a16:creationId xmlns:a16="http://schemas.microsoft.com/office/drawing/2014/main" id="{D5DD53AE-6077-7E4B-9696-21CAC602AD9D}"/>
                    </a:ext>
                  </a:extLst>
                </p:cNvPr>
                <p:cNvPicPr/>
                <p:nvPr/>
              </p:nvPicPr>
              <p:blipFill>
                <a:blip r:embed="rId116"/>
                <a:stretch>
                  <a:fillRect/>
                </a:stretch>
              </p:blipFill>
              <p:spPr>
                <a:xfrm>
                  <a:off x="6078240" y="4548293"/>
                  <a:ext cx="255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6" name="Ink 85">
                  <a:extLst>
                    <a:ext uri="{FF2B5EF4-FFF2-40B4-BE49-F238E27FC236}">
                      <a16:creationId xmlns:a16="http://schemas.microsoft.com/office/drawing/2014/main" id="{9A931B7C-3BE3-2942-A410-FDFA4CC8F182}"/>
                    </a:ext>
                  </a:extLst>
                </p14:cNvPr>
                <p14:cNvContentPartPr/>
                <p14:nvPr/>
              </p14:nvContentPartPr>
              <p14:xfrm>
                <a:off x="6214320" y="4537853"/>
                <a:ext cx="360" cy="360"/>
              </p14:xfrm>
            </p:contentPart>
          </mc:Choice>
          <mc:Fallback xmlns="">
            <p:pic>
              <p:nvPicPr>
                <p:cNvPr id="86" name="Ink 85">
                  <a:extLst>
                    <a:ext uri="{FF2B5EF4-FFF2-40B4-BE49-F238E27FC236}">
                      <a16:creationId xmlns:a16="http://schemas.microsoft.com/office/drawing/2014/main" id="{9A931B7C-3BE3-2942-A410-FDFA4CC8F182}"/>
                    </a:ext>
                  </a:extLst>
                </p:cNvPr>
                <p:cNvPicPr/>
                <p:nvPr/>
              </p:nvPicPr>
              <p:blipFill>
                <a:blip r:embed="rId45"/>
                <a:stretch>
                  <a:fillRect/>
                </a:stretch>
              </p:blipFill>
              <p:spPr>
                <a:xfrm>
                  <a:off x="6206760" y="4530293"/>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7" name="Ink 86">
                  <a:extLst>
                    <a:ext uri="{FF2B5EF4-FFF2-40B4-BE49-F238E27FC236}">
                      <a16:creationId xmlns:a16="http://schemas.microsoft.com/office/drawing/2014/main" id="{4C1A0A43-52BE-474C-B633-4A373D62F9DC}"/>
                    </a:ext>
                  </a:extLst>
                </p14:cNvPr>
                <p14:cNvContentPartPr/>
                <p14:nvPr/>
              </p14:nvContentPartPr>
              <p14:xfrm>
                <a:off x="6214320" y="4537853"/>
                <a:ext cx="360" cy="360"/>
              </p14:xfrm>
            </p:contentPart>
          </mc:Choice>
          <mc:Fallback xmlns="">
            <p:pic>
              <p:nvPicPr>
                <p:cNvPr id="87" name="Ink 86">
                  <a:extLst>
                    <a:ext uri="{FF2B5EF4-FFF2-40B4-BE49-F238E27FC236}">
                      <a16:creationId xmlns:a16="http://schemas.microsoft.com/office/drawing/2014/main" id="{4C1A0A43-52BE-474C-B633-4A373D62F9DC}"/>
                    </a:ext>
                  </a:extLst>
                </p:cNvPr>
                <p:cNvPicPr/>
                <p:nvPr/>
              </p:nvPicPr>
              <p:blipFill>
                <a:blip r:embed="rId45"/>
                <a:stretch>
                  <a:fillRect/>
                </a:stretch>
              </p:blipFill>
              <p:spPr>
                <a:xfrm>
                  <a:off x="6206760" y="4530293"/>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88" name="Ink 87">
                  <a:extLst>
                    <a:ext uri="{FF2B5EF4-FFF2-40B4-BE49-F238E27FC236}">
                      <a16:creationId xmlns:a16="http://schemas.microsoft.com/office/drawing/2014/main" id="{7F87451C-73D1-B345-9D65-71E3CBD15803}"/>
                    </a:ext>
                  </a:extLst>
                </p14:cNvPr>
                <p14:cNvContentPartPr/>
                <p14:nvPr/>
              </p14:nvContentPartPr>
              <p14:xfrm>
                <a:off x="6214320" y="4554773"/>
                <a:ext cx="89640" cy="264960"/>
              </p14:xfrm>
            </p:contentPart>
          </mc:Choice>
          <mc:Fallback xmlns="">
            <p:pic>
              <p:nvPicPr>
                <p:cNvPr id="88" name="Ink 87">
                  <a:extLst>
                    <a:ext uri="{FF2B5EF4-FFF2-40B4-BE49-F238E27FC236}">
                      <a16:creationId xmlns:a16="http://schemas.microsoft.com/office/drawing/2014/main" id="{7F87451C-73D1-B345-9D65-71E3CBD15803}"/>
                    </a:ext>
                  </a:extLst>
                </p:cNvPr>
                <p:cNvPicPr/>
                <p:nvPr/>
              </p:nvPicPr>
              <p:blipFill>
                <a:blip r:embed="rId120"/>
                <a:stretch>
                  <a:fillRect/>
                </a:stretch>
              </p:blipFill>
              <p:spPr>
                <a:xfrm>
                  <a:off x="6206760" y="4547213"/>
                  <a:ext cx="1047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0" name="Ink 89">
                  <a:extLst>
                    <a:ext uri="{FF2B5EF4-FFF2-40B4-BE49-F238E27FC236}">
                      <a16:creationId xmlns:a16="http://schemas.microsoft.com/office/drawing/2014/main" id="{31C22BC3-4F5F-C04C-8309-074A3832DD0B}"/>
                    </a:ext>
                  </a:extLst>
                </p14:cNvPr>
                <p14:cNvContentPartPr/>
                <p14:nvPr/>
              </p14:nvContentPartPr>
              <p14:xfrm>
                <a:off x="6315840" y="4504013"/>
                <a:ext cx="127800" cy="357120"/>
              </p14:xfrm>
            </p:contentPart>
          </mc:Choice>
          <mc:Fallback xmlns="">
            <p:pic>
              <p:nvPicPr>
                <p:cNvPr id="90" name="Ink 89">
                  <a:extLst>
                    <a:ext uri="{FF2B5EF4-FFF2-40B4-BE49-F238E27FC236}">
                      <a16:creationId xmlns:a16="http://schemas.microsoft.com/office/drawing/2014/main" id="{31C22BC3-4F5F-C04C-8309-074A3832DD0B}"/>
                    </a:ext>
                  </a:extLst>
                </p:cNvPr>
                <p:cNvPicPr/>
                <p:nvPr/>
              </p:nvPicPr>
              <p:blipFill>
                <a:blip r:embed="rId122"/>
                <a:stretch>
                  <a:fillRect/>
                </a:stretch>
              </p:blipFill>
              <p:spPr>
                <a:xfrm>
                  <a:off x="6308280" y="4496453"/>
                  <a:ext cx="142920"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1" name="Ink 90">
                  <a:extLst>
                    <a:ext uri="{FF2B5EF4-FFF2-40B4-BE49-F238E27FC236}">
                      <a16:creationId xmlns:a16="http://schemas.microsoft.com/office/drawing/2014/main" id="{73591B90-EDF0-B54D-A89E-349340C66B72}"/>
                    </a:ext>
                  </a:extLst>
                </p14:cNvPr>
                <p14:cNvContentPartPr/>
                <p14:nvPr/>
              </p14:nvContentPartPr>
              <p14:xfrm>
                <a:off x="6637680" y="4722533"/>
                <a:ext cx="162720" cy="180000"/>
              </p14:xfrm>
            </p:contentPart>
          </mc:Choice>
          <mc:Fallback xmlns="">
            <p:pic>
              <p:nvPicPr>
                <p:cNvPr id="91" name="Ink 90">
                  <a:extLst>
                    <a:ext uri="{FF2B5EF4-FFF2-40B4-BE49-F238E27FC236}">
                      <a16:creationId xmlns:a16="http://schemas.microsoft.com/office/drawing/2014/main" id="{73591B90-EDF0-B54D-A89E-349340C66B72}"/>
                    </a:ext>
                  </a:extLst>
                </p:cNvPr>
                <p:cNvPicPr/>
                <p:nvPr/>
              </p:nvPicPr>
              <p:blipFill>
                <a:blip r:embed="rId124"/>
                <a:stretch>
                  <a:fillRect/>
                </a:stretch>
              </p:blipFill>
              <p:spPr>
                <a:xfrm>
                  <a:off x="6630120" y="4714973"/>
                  <a:ext cx="17784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2" name="Ink 91">
                  <a:extLst>
                    <a:ext uri="{FF2B5EF4-FFF2-40B4-BE49-F238E27FC236}">
                      <a16:creationId xmlns:a16="http://schemas.microsoft.com/office/drawing/2014/main" id="{8E8ED0D6-6131-9C40-B9CE-8941FDB29056}"/>
                    </a:ext>
                  </a:extLst>
                </p14:cNvPr>
                <p14:cNvContentPartPr/>
                <p14:nvPr/>
              </p14:nvContentPartPr>
              <p14:xfrm>
                <a:off x="6939720" y="4747013"/>
                <a:ext cx="54000" cy="11520"/>
              </p14:xfrm>
            </p:contentPart>
          </mc:Choice>
          <mc:Fallback xmlns="">
            <p:pic>
              <p:nvPicPr>
                <p:cNvPr id="92" name="Ink 91">
                  <a:extLst>
                    <a:ext uri="{FF2B5EF4-FFF2-40B4-BE49-F238E27FC236}">
                      <a16:creationId xmlns:a16="http://schemas.microsoft.com/office/drawing/2014/main" id="{8E8ED0D6-6131-9C40-B9CE-8941FDB29056}"/>
                    </a:ext>
                  </a:extLst>
                </p:cNvPr>
                <p:cNvPicPr/>
                <p:nvPr/>
              </p:nvPicPr>
              <p:blipFill>
                <a:blip r:embed="rId126"/>
                <a:stretch>
                  <a:fillRect/>
                </a:stretch>
              </p:blipFill>
              <p:spPr>
                <a:xfrm>
                  <a:off x="6932160" y="4739453"/>
                  <a:ext cx="691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93" name="Ink 92">
                  <a:extLst>
                    <a:ext uri="{FF2B5EF4-FFF2-40B4-BE49-F238E27FC236}">
                      <a16:creationId xmlns:a16="http://schemas.microsoft.com/office/drawing/2014/main" id="{836582C9-3EFA-004F-8AA5-2E10E830C794}"/>
                    </a:ext>
                  </a:extLst>
                </p14:cNvPr>
                <p14:cNvContentPartPr/>
                <p14:nvPr/>
              </p14:nvContentPartPr>
              <p14:xfrm>
                <a:off x="7190640" y="4554773"/>
                <a:ext cx="6120" cy="359280"/>
              </p14:xfrm>
            </p:contentPart>
          </mc:Choice>
          <mc:Fallback xmlns="">
            <p:pic>
              <p:nvPicPr>
                <p:cNvPr id="93" name="Ink 92">
                  <a:extLst>
                    <a:ext uri="{FF2B5EF4-FFF2-40B4-BE49-F238E27FC236}">
                      <a16:creationId xmlns:a16="http://schemas.microsoft.com/office/drawing/2014/main" id="{836582C9-3EFA-004F-8AA5-2E10E830C794}"/>
                    </a:ext>
                  </a:extLst>
                </p:cNvPr>
                <p:cNvPicPr/>
                <p:nvPr/>
              </p:nvPicPr>
              <p:blipFill>
                <a:blip r:embed="rId128"/>
                <a:stretch>
                  <a:fillRect/>
                </a:stretch>
              </p:blipFill>
              <p:spPr>
                <a:xfrm>
                  <a:off x="7183080" y="4547213"/>
                  <a:ext cx="2124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95" name="Ink 94">
                  <a:extLst>
                    <a:ext uri="{FF2B5EF4-FFF2-40B4-BE49-F238E27FC236}">
                      <a16:creationId xmlns:a16="http://schemas.microsoft.com/office/drawing/2014/main" id="{8CFFE458-69FE-AD46-B3B3-00AF6D173A84}"/>
                    </a:ext>
                  </a:extLst>
                </p14:cNvPr>
                <p14:cNvContentPartPr/>
                <p14:nvPr/>
              </p14:nvContentPartPr>
              <p14:xfrm>
                <a:off x="7077960" y="4671413"/>
                <a:ext cx="231480" cy="19440"/>
              </p14:xfrm>
            </p:contentPart>
          </mc:Choice>
          <mc:Fallback xmlns="">
            <p:pic>
              <p:nvPicPr>
                <p:cNvPr id="95" name="Ink 94">
                  <a:extLst>
                    <a:ext uri="{FF2B5EF4-FFF2-40B4-BE49-F238E27FC236}">
                      <a16:creationId xmlns:a16="http://schemas.microsoft.com/office/drawing/2014/main" id="{8CFFE458-69FE-AD46-B3B3-00AF6D173A84}"/>
                    </a:ext>
                  </a:extLst>
                </p:cNvPr>
                <p:cNvPicPr/>
                <p:nvPr/>
              </p:nvPicPr>
              <p:blipFill>
                <a:blip r:embed="rId130"/>
                <a:stretch>
                  <a:fillRect/>
                </a:stretch>
              </p:blipFill>
              <p:spPr>
                <a:xfrm>
                  <a:off x="7070400" y="4663853"/>
                  <a:ext cx="24660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96" name="Ink 95">
                  <a:extLst>
                    <a:ext uri="{FF2B5EF4-FFF2-40B4-BE49-F238E27FC236}">
                      <a16:creationId xmlns:a16="http://schemas.microsoft.com/office/drawing/2014/main" id="{9C31F7E0-E9B8-2B41-86B5-8BB1A8675C9B}"/>
                    </a:ext>
                  </a:extLst>
                </p14:cNvPr>
                <p14:cNvContentPartPr/>
                <p14:nvPr/>
              </p14:nvContentPartPr>
              <p14:xfrm>
                <a:off x="6934680" y="4756733"/>
                <a:ext cx="152280" cy="157320"/>
              </p14:xfrm>
            </p:contentPart>
          </mc:Choice>
          <mc:Fallback xmlns="">
            <p:pic>
              <p:nvPicPr>
                <p:cNvPr id="96" name="Ink 95">
                  <a:extLst>
                    <a:ext uri="{FF2B5EF4-FFF2-40B4-BE49-F238E27FC236}">
                      <a16:creationId xmlns:a16="http://schemas.microsoft.com/office/drawing/2014/main" id="{9C31F7E0-E9B8-2B41-86B5-8BB1A8675C9B}"/>
                    </a:ext>
                  </a:extLst>
                </p:cNvPr>
                <p:cNvPicPr/>
                <p:nvPr/>
              </p:nvPicPr>
              <p:blipFill>
                <a:blip r:embed="rId132"/>
                <a:stretch>
                  <a:fillRect/>
                </a:stretch>
              </p:blipFill>
              <p:spPr>
                <a:xfrm>
                  <a:off x="6927120" y="4749173"/>
                  <a:ext cx="1674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26" name="Ink 125">
                  <a:extLst>
                    <a:ext uri="{FF2B5EF4-FFF2-40B4-BE49-F238E27FC236}">
                      <a16:creationId xmlns:a16="http://schemas.microsoft.com/office/drawing/2014/main" id="{A12CAD33-ABD5-8449-9D64-BA0FF04C0203}"/>
                    </a:ext>
                  </a:extLst>
                </p14:cNvPr>
                <p14:cNvContentPartPr/>
                <p14:nvPr/>
              </p14:nvContentPartPr>
              <p14:xfrm>
                <a:off x="5706360" y="4978133"/>
                <a:ext cx="24480" cy="330840"/>
              </p14:xfrm>
            </p:contentPart>
          </mc:Choice>
          <mc:Fallback xmlns="">
            <p:pic>
              <p:nvPicPr>
                <p:cNvPr id="126" name="Ink 125">
                  <a:extLst>
                    <a:ext uri="{FF2B5EF4-FFF2-40B4-BE49-F238E27FC236}">
                      <a16:creationId xmlns:a16="http://schemas.microsoft.com/office/drawing/2014/main" id="{A12CAD33-ABD5-8449-9D64-BA0FF04C0203}"/>
                    </a:ext>
                  </a:extLst>
                </p:cNvPr>
                <p:cNvPicPr/>
                <p:nvPr/>
              </p:nvPicPr>
              <p:blipFill>
                <a:blip r:embed="rId134"/>
                <a:stretch>
                  <a:fillRect/>
                </a:stretch>
              </p:blipFill>
              <p:spPr>
                <a:xfrm>
                  <a:off x="5698800" y="4970573"/>
                  <a:ext cx="3960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27" name="Ink 126">
                  <a:extLst>
                    <a:ext uri="{FF2B5EF4-FFF2-40B4-BE49-F238E27FC236}">
                      <a16:creationId xmlns:a16="http://schemas.microsoft.com/office/drawing/2014/main" id="{845F3A08-37BB-0346-9496-D73E33A218BB}"/>
                    </a:ext>
                  </a:extLst>
                </p14:cNvPr>
                <p14:cNvContentPartPr/>
                <p14:nvPr/>
              </p14:nvContentPartPr>
              <p14:xfrm>
                <a:off x="5571000" y="5089013"/>
                <a:ext cx="366840" cy="126360"/>
              </p14:xfrm>
            </p:contentPart>
          </mc:Choice>
          <mc:Fallback xmlns="">
            <p:pic>
              <p:nvPicPr>
                <p:cNvPr id="127" name="Ink 126">
                  <a:extLst>
                    <a:ext uri="{FF2B5EF4-FFF2-40B4-BE49-F238E27FC236}">
                      <a16:creationId xmlns:a16="http://schemas.microsoft.com/office/drawing/2014/main" id="{845F3A08-37BB-0346-9496-D73E33A218BB}"/>
                    </a:ext>
                  </a:extLst>
                </p:cNvPr>
                <p:cNvPicPr/>
                <p:nvPr/>
              </p:nvPicPr>
              <p:blipFill>
                <a:blip r:embed="rId136"/>
                <a:stretch>
                  <a:fillRect/>
                </a:stretch>
              </p:blipFill>
              <p:spPr>
                <a:xfrm>
                  <a:off x="5563440" y="5081453"/>
                  <a:ext cx="3819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33" name="Ink 132">
                  <a:extLst>
                    <a:ext uri="{FF2B5EF4-FFF2-40B4-BE49-F238E27FC236}">
                      <a16:creationId xmlns:a16="http://schemas.microsoft.com/office/drawing/2014/main" id="{786A5618-DCE8-554F-AC79-54B8F7A4F009}"/>
                    </a:ext>
                  </a:extLst>
                </p14:cNvPr>
                <p14:cNvContentPartPr/>
                <p14:nvPr/>
              </p14:nvContentPartPr>
              <p14:xfrm>
                <a:off x="5994360" y="4995053"/>
                <a:ext cx="360" cy="360"/>
              </p14:xfrm>
            </p:contentPart>
          </mc:Choice>
          <mc:Fallback xmlns="">
            <p:pic>
              <p:nvPicPr>
                <p:cNvPr id="133" name="Ink 132">
                  <a:extLst>
                    <a:ext uri="{FF2B5EF4-FFF2-40B4-BE49-F238E27FC236}">
                      <a16:creationId xmlns:a16="http://schemas.microsoft.com/office/drawing/2014/main" id="{786A5618-DCE8-554F-AC79-54B8F7A4F009}"/>
                    </a:ext>
                  </a:extLst>
                </p:cNvPr>
                <p:cNvPicPr/>
                <p:nvPr/>
              </p:nvPicPr>
              <p:blipFill>
                <a:blip r:embed="rId45"/>
                <a:stretch>
                  <a:fillRect/>
                </a:stretch>
              </p:blipFill>
              <p:spPr>
                <a:xfrm>
                  <a:off x="5986800" y="4987493"/>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34" name="Ink 133">
                  <a:extLst>
                    <a:ext uri="{FF2B5EF4-FFF2-40B4-BE49-F238E27FC236}">
                      <a16:creationId xmlns:a16="http://schemas.microsoft.com/office/drawing/2014/main" id="{559DA618-A4BD-4C4A-A2ED-70279F1A7333}"/>
                    </a:ext>
                  </a:extLst>
                </p14:cNvPr>
                <p14:cNvContentPartPr/>
                <p14:nvPr/>
              </p14:nvContentPartPr>
              <p14:xfrm>
                <a:off x="5994360" y="4995053"/>
                <a:ext cx="168840" cy="300960"/>
              </p14:xfrm>
            </p:contentPart>
          </mc:Choice>
          <mc:Fallback xmlns="">
            <p:pic>
              <p:nvPicPr>
                <p:cNvPr id="134" name="Ink 133">
                  <a:extLst>
                    <a:ext uri="{FF2B5EF4-FFF2-40B4-BE49-F238E27FC236}">
                      <a16:creationId xmlns:a16="http://schemas.microsoft.com/office/drawing/2014/main" id="{559DA618-A4BD-4C4A-A2ED-70279F1A7333}"/>
                    </a:ext>
                  </a:extLst>
                </p:cNvPr>
                <p:cNvPicPr/>
                <p:nvPr/>
              </p:nvPicPr>
              <p:blipFill>
                <a:blip r:embed="rId139"/>
                <a:stretch>
                  <a:fillRect/>
                </a:stretch>
              </p:blipFill>
              <p:spPr>
                <a:xfrm>
                  <a:off x="5986800" y="4987493"/>
                  <a:ext cx="18360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36" name="Ink 135">
                  <a:extLst>
                    <a:ext uri="{FF2B5EF4-FFF2-40B4-BE49-F238E27FC236}">
                      <a16:creationId xmlns:a16="http://schemas.microsoft.com/office/drawing/2014/main" id="{9ED5ED89-372C-4047-A60C-C3D1B4562CB5}"/>
                    </a:ext>
                  </a:extLst>
                </p14:cNvPr>
                <p14:cNvContentPartPr/>
                <p14:nvPr/>
              </p14:nvContentPartPr>
              <p14:xfrm>
                <a:off x="6231240" y="5096933"/>
                <a:ext cx="47160" cy="152280"/>
              </p14:xfrm>
            </p:contentPart>
          </mc:Choice>
          <mc:Fallback xmlns="">
            <p:pic>
              <p:nvPicPr>
                <p:cNvPr id="136" name="Ink 135">
                  <a:extLst>
                    <a:ext uri="{FF2B5EF4-FFF2-40B4-BE49-F238E27FC236}">
                      <a16:creationId xmlns:a16="http://schemas.microsoft.com/office/drawing/2014/main" id="{9ED5ED89-372C-4047-A60C-C3D1B4562CB5}"/>
                    </a:ext>
                  </a:extLst>
                </p:cNvPr>
                <p:cNvPicPr/>
                <p:nvPr/>
              </p:nvPicPr>
              <p:blipFill>
                <a:blip r:embed="rId141"/>
                <a:stretch>
                  <a:fillRect/>
                </a:stretch>
              </p:blipFill>
              <p:spPr>
                <a:xfrm>
                  <a:off x="6223680" y="5089373"/>
                  <a:ext cx="6228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37" name="Ink 136">
                  <a:extLst>
                    <a:ext uri="{FF2B5EF4-FFF2-40B4-BE49-F238E27FC236}">
                      <a16:creationId xmlns:a16="http://schemas.microsoft.com/office/drawing/2014/main" id="{EC13D548-9C79-554A-A9AC-519C260B7785}"/>
                    </a:ext>
                  </a:extLst>
                </p14:cNvPr>
                <p14:cNvContentPartPr/>
                <p14:nvPr/>
              </p14:nvContentPartPr>
              <p14:xfrm>
                <a:off x="6242400" y="4953653"/>
                <a:ext cx="6120" cy="7920"/>
              </p14:xfrm>
            </p:contentPart>
          </mc:Choice>
          <mc:Fallback xmlns="">
            <p:pic>
              <p:nvPicPr>
                <p:cNvPr id="137" name="Ink 136">
                  <a:extLst>
                    <a:ext uri="{FF2B5EF4-FFF2-40B4-BE49-F238E27FC236}">
                      <a16:creationId xmlns:a16="http://schemas.microsoft.com/office/drawing/2014/main" id="{EC13D548-9C79-554A-A9AC-519C260B7785}"/>
                    </a:ext>
                  </a:extLst>
                </p:cNvPr>
                <p:cNvPicPr/>
                <p:nvPr/>
              </p:nvPicPr>
              <p:blipFill>
                <a:blip r:embed="rId143"/>
                <a:stretch>
                  <a:fillRect/>
                </a:stretch>
              </p:blipFill>
              <p:spPr>
                <a:xfrm>
                  <a:off x="6234840" y="4946093"/>
                  <a:ext cx="212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38" name="Ink 137">
                  <a:extLst>
                    <a:ext uri="{FF2B5EF4-FFF2-40B4-BE49-F238E27FC236}">
                      <a16:creationId xmlns:a16="http://schemas.microsoft.com/office/drawing/2014/main" id="{3E1AFBC9-415E-2542-83C6-395A8103658F}"/>
                    </a:ext>
                  </a:extLst>
                </p14:cNvPr>
                <p14:cNvContentPartPr/>
                <p14:nvPr/>
              </p14:nvContentPartPr>
              <p14:xfrm>
                <a:off x="6341040" y="5113133"/>
                <a:ext cx="178560" cy="182880"/>
              </p14:xfrm>
            </p:contentPart>
          </mc:Choice>
          <mc:Fallback xmlns="">
            <p:pic>
              <p:nvPicPr>
                <p:cNvPr id="138" name="Ink 137">
                  <a:extLst>
                    <a:ext uri="{FF2B5EF4-FFF2-40B4-BE49-F238E27FC236}">
                      <a16:creationId xmlns:a16="http://schemas.microsoft.com/office/drawing/2014/main" id="{3E1AFBC9-415E-2542-83C6-395A8103658F}"/>
                    </a:ext>
                  </a:extLst>
                </p:cNvPr>
                <p:cNvPicPr/>
                <p:nvPr/>
              </p:nvPicPr>
              <p:blipFill>
                <a:blip r:embed="rId145"/>
                <a:stretch>
                  <a:fillRect/>
                </a:stretch>
              </p:blipFill>
              <p:spPr>
                <a:xfrm>
                  <a:off x="6333480" y="5105933"/>
                  <a:ext cx="193680" cy="198000"/>
                </a:xfrm>
                <a:prstGeom prst="rect">
                  <a:avLst/>
                </a:prstGeom>
              </p:spPr>
            </p:pic>
          </mc:Fallback>
        </mc:AlternateContent>
      </p:grpSp>
      <p:grpSp>
        <p:nvGrpSpPr>
          <p:cNvPr id="152" name="Group 151">
            <a:extLst>
              <a:ext uri="{FF2B5EF4-FFF2-40B4-BE49-F238E27FC236}">
                <a16:creationId xmlns:a16="http://schemas.microsoft.com/office/drawing/2014/main" id="{3D6C2523-3592-F44D-8556-1F51AE1D1B86}"/>
              </a:ext>
            </a:extLst>
          </p:cNvPr>
          <p:cNvGrpSpPr/>
          <p:nvPr/>
        </p:nvGrpSpPr>
        <p:grpSpPr>
          <a:xfrm>
            <a:off x="6748560" y="5130413"/>
            <a:ext cx="1599120" cy="308160"/>
            <a:chOff x="6748560" y="5130413"/>
            <a:chExt cx="1599120" cy="308160"/>
          </a:xfrm>
        </p:grpSpPr>
        <mc:AlternateContent xmlns:mc="http://schemas.openxmlformats.org/markup-compatibility/2006" xmlns:p14="http://schemas.microsoft.com/office/powerpoint/2010/main">
          <mc:Choice Requires="p14">
            <p:contentPart p14:bwMode="auto" r:id="rId146">
              <p14:nvContentPartPr>
                <p14:cNvPr id="140" name="Ink 139">
                  <a:extLst>
                    <a:ext uri="{FF2B5EF4-FFF2-40B4-BE49-F238E27FC236}">
                      <a16:creationId xmlns:a16="http://schemas.microsoft.com/office/drawing/2014/main" id="{C463F5B3-E97F-7E44-8B85-612B1BD808B7}"/>
                    </a:ext>
                  </a:extLst>
                </p14:cNvPr>
                <p14:cNvContentPartPr/>
                <p14:nvPr/>
              </p14:nvContentPartPr>
              <p14:xfrm>
                <a:off x="6748560" y="5198813"/>
                <a:ext cx="187200" cy="155880"/>
              </p14:xfrm>
            </p:contentPart>
          </mc:Choice>
          <mc:Fallback xmlns="">
            <p:pic>
              <p:nvPicPr>
                <p:cNvPr id="140" name="Ink 139">
                  <a:extLst>
                    <a:ext uri="{FF2B5EF4-FFF2-40B4-BE49-F238E27FC236}">
                      <a16:creationId xmlns:a16="http://schemas.microsoft.com/office/drawing/2014/main" id="{C463F5B3-E97F-7E44-8B85-612B1BD808B7}"/>
                    </a:ext>
                  </a:extLst>
                </p:cNvPr>
                <p:cNvPicPr/>
                <p:nvPr/>
              </p:nvPicPr>
              <p:blipFill>
                <a:blip r:embed="rId147"/>
                <a:stretch>
                  <a:fillRect/>
                </a:stretch>
              </p:blipFill>
              <p:spPr>
                <a:xfrm>
                  <a:off x="6741000" y="5191253"/>
                  <a:ext cx="20232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41" name="Ink 140">
                  <a:extLst>
                    <a:ext uri="{FF2B5EF4-FFF2-40B4-BE49-F238E27FC236}">
                      <a16:creationId xmlns:a16="http://schemas.microsoft.com/office/drawing/2014/main" id="{2F6153B3-0DD1-7646-B5B6-558994F81518}"/>
                    </a:ext>
                  </a:extLst>
                </p14:cNvPr>
                <p14:cNvContentPartPr/>
                <p14:nvPr/>
              </p14:nvContentPartPr>
              <p14:xfrm>
                <a:off x="7010280" y="5198813"/>
                <a:ext cx="260640" cy="161640"/>
              </p14:xfrm>
            </p:contentPart>
          </mc:Choice>
          <mc:Fallback xmlns="">
            <p:pic>
              <p:nvPicPr>
                <p:cNvPr id="141" name="Ink 140">
                  <a:extLst>
                    <a:ext uri="{FF2B5EF4-FFF2-40B4-BE49-F238E27FC236}">
                      <a16:creationId xmlns:a16="http://schemas.microsoft.com/office/drawing/2014/main" id="{2F6153B3-0DD1-7646-B5B6-558994F81518}"/>
                    </a:ext>
                  </a:extLst>
                </p:cNvPr>
                <p:cNvPicPr/>
                <p:nvPr/>
              </p:nvPicPr>
              <p:blipFill>
                <a:blip r:embed="rId149"/>
                <a:stretch>
                  <a:fillRect/>
                </a:stretch>
              </p:blipFill>
              <p:spPr>
                <a:xfrm>
                  <a:off x="7002720" y="5191253"/>
                  <a:ext cx="2757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43" name="Ink 142">
                  <a:extLst>
                    <a:ext uri="{FF2B5EF4-FFF2-40B4-BE49-F238E27FC236}">
                      <a16:creationId xmlns:a16="http://schemas.microsoft.com/office/drawing/2014/main" id="{434C0B7D-BE6E-F549-8D62-D0AF7BB54397}"/>
                    </a:ext>
                  </a:extLst>
                </p14:cNvPr>
                <p14:cNvContentPartPr/>
                <p14:nvPr/>
              </p14:nvContentPartPr>
              <p14:xfrm>
                <a:off x="7313400" y="5215373"/>
                <a:ext cx="36000" cy="13680"/>
              </p14:xfrm>
            </p:contentPart>
          </mc:Choice>
          <mc:Fallback xmlns="">
            <p:pic>
              <p:nvPicPr>
                <p:cNvPr id="143" name="Ink 142">
                  <a:extLst>
                    <a:ext uri="{FF2B5EF4-FFF2-40B4-BE49-F238E27FC236}">
                      <a16:creationId xmlns:a16="http://schemas.microsoft.com/office/drawing/2014/main" id="{434C0B7D-BE6E-F549-8D62-D0AF7BB54397}"/>
                    </a:ext>
                  </a:extLst>
                </p:cNvPr>
                <p:cNvPicPr/>
                <p:nvPr/>
              </p:nvPicPr>
              <p:blipFill>
                <a:blip r:embed="rId151"/>
                <a:stretch>
                  <a:fillRect/>
                </a:stretch>
              </p:blipFill>
              <p:spPr>
                <a:xfrm>
                  <a:off x="7305840" y="5207813"/>
                  <a:ext cx="5112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44" name="Ink 143">
                  <a:extLst>
                    <a:ext uri="{FF2B5EF4-FFF2-40B4-BE49-F238E27FC236}">
                      <a16:creationId xmlns:a16="http://schemas.microsoft.com/office/drawing/2014/main" id="{29B955C7-E3E6-AF43-99FB-F65B690CEC68}"/>
                    </a:ext>
                  </a:extLst>
                </p14:cNvPr>
                <p14:cNvContentPartPr/>
                <p14:nvPr/>
              </p14:nvContentPartPr>
              <p14:xfrm>
                <a:off x="7313400" y="5237333"/>
                <a:ext cx="168480" cy="167040"/>
              </p14:xfrm>
            </p:contentPart>
          </mc:Choice>
          <mc:Fallback xmlns="">
            <p:pic>
              <p:nvPicPr>
                <p:cNvPr id="144" name="Ink 143">
                  <a:extLst>
                    <a:ext uri="{FF2B5EF4-FFF2-40B4-BE49-F238E27FC236}">
                      <a16:creationId xmlns:a16="http://schemas.microsoft.com/office/drawing/2014/main" id="{29B955C7-E3E6-AF43-99FB-F65B690CEC68}"/>
                    </a:ext>
                  </a:extLst>
                </p:cNvPr>
                <p:cNvPicPr/>
                <p:nvPr/>
              </p:nvPicPr>
              <p:blipFill>
                <a:blip r:embed="rId153"/>
                <a:stretch>
                  <a:fillRect/>
                </a:stretch>
              </p:blipFill>
              <p:spPr>
                <a:xfrm>
                  <a:off x="7305840" y="5229773"/>
                  <a:ext cx="18360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45" name="Ink 144">
                  <a:extLst>
                    <a:ext uri="{FF2B5EF4-FFF2-40B4-BE49-F238E27FC236}">
                      <a16:creationId xmlns:a16="http://schemas.microsoft.com/office/drawing/2014/main" id="{DAF98954-A393-D640-986F-F350E86FC062}"/>
                    </a:ext>
                  </a:extLst>
                </p14:cNvPr>
                <p14:cNvContentPartPr/>
                <p14:nvPr/>
              </p14:nvContentPartPr>
              <p14:xfrm>
                <a:off x="7561440" y="5245973"/>
                <a:ext cx="169920" cy="161640"/>
              </p14:xfrm>
            </p:contentPart>
          </mc:Choice>
          <mc:Fallback xmlns="">
            <p:pic>
              <p:nvPicPr>
                <p:cNvPr id="145" name="Ink 144">
                  <a:extLst>
                    <a:ext uri="{FF2B5EF4-FFF2-40B4-BE49-F238E27FC236}">
                      <a16:creationId xmlns:a16="http://schemas.microsoft.com/office/drawing/2014/main" id="{DAF98954-A393-D640-986F-F350E86FC062}"/>
                    </a:ext>
                  </a:extLst>
                </p:cNvPr>
                <p:cNvPicPr/>
                <p:nvPr/>
              </p:nvPicPr>
              <p:blipFill>
                <a:blip r:embed="rId155"/>
                <a:stretch>
                  <a:fillRect/>
                </a:stretch>
              </p:blipFill>
              <p:spPr>
                <a:xfrm>
                  <a:off x="7553880" y="5238413"/>
                  <a:ext cx="1850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46" name="Ink 145">
                  <a:extLst>
                    <a:ext uri="{FF2B5EF4-FFF2-40B4-BE49-F238E27FC236}">
                      <a16:creationId xmlns:a16="http://schemas.microsoft.com/office/drawing/2014/main" id="{B0B202ED-2A13-3F46-99A6-06745B39ED0D}"/>
                    </a:ext>
                  </a:extLst>
                </p14:cNvPr>
                <p14:cNvContentPartPr/>
                <p14:nvPr/>
              </p14:nvContentPartPr>
              <p14:xfrm>
                <a:off x="7789320" y="5316893"/>
                <a:ext cx="103680" cy="91800"/>
              </p14:xfrm>
            </p:contentPart>
          </mc:Choice>
          <mc:Fallback xmlns="">
            <p:pic>
              <p:nvPicPr>
                <p:cNvPr id="146" name="Ink 145">
                  <a:extLst>
                    <a:ext uri="{FF2B5EF4-FFF2-40B4-BE49-F238E27FC236}">
                      <a16:creationId xmlns:a16="http://schemas.microsoft.com/office/drawing/2014/main" id="{B0B202ED-2A13-3F46-99A6-06745B39ED0D}"/>
                    </a:ext>
                  </a:extLst>
                </p:cNvPr>
                <p:cNvPicPr/>
                <p:nvPr/>
              </p:nvPicPr>
              <p:blipFill>
                <a:blip r:embed="rId157"/>
                <a:stretch>
                  <a:fillRect/>
                </a:stretch>
              </p:blipFill>
              <p:spPr>
                <a:xfrm>
                  <a:off x="7781760" y="5309333"/>
                  <a:ext cx="1184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47" name="Ink 146">
                  <a:extLst>
                    <a:ext uri="{FF2B5EF4-FFF2-40B4-BE49-F238E27FC236}">
                      <a16:creationId xmlns:a16="http://schemas.microsoft.com/office/drawing/2014/main" id="{13B401DF-04CD-2343-B92B-DB08C959F70F}"/>
                    </a:ext>
                  </a:extLst>
                </p14:cNvPr>
                <p14:cNvContentPartPr/>
                <p14:nvPr/>
              </p14:nvContentPartPr>
              <p14:xfrm>
                <a:off x="7791840" y="5193053"/>
                <a:ext cx="242280" cy="245520"/>
              </p14:xfrm>
            </p:contentPart>
          </mc:Choice>
          <mc:Fallback xmlns="">
            <p:pic>
              <p:nvPicPr>
                <p:cNvPr id="147" name="Ink 146">
                  <a:extLst>
                    <a:ext uri="{FF2B5EF4-FFF2-40B4-BE49-F238E27FC236}">
                      <a16:creationId xmlns:a16="http://schemas.microsoft.com/office/drawing/2014/main" id="{13B401DF-04CD-2343-B92B-DB08C959F70F}"/>
                    </a:ext>
                  </a:extLst>
                </p:cNvPr>
                <p:cNvPicPr/>
                <p:nvPr/>
              </p:nvPicPr>
              <p:blipFill>
                <a:blip r:embed="rId159"/>
                <a:stretch>
                  <a:fillRect/>
                </a:stretch>
              </p:blipFill>
              <p:spPr>
                <a:xfrm>
                  <a:off x="7784280" y="5185493"/>
                  <a:ext cx="2570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49" name="Ink 148">
                  <a:extLst>
                    <a:ext uri="{FF2B5EF4-FFF2-40B4-BE49-F238E27FC236}">
                      <a16:creationId xmlns:a16="http://schemas.microsoft.com/office/drawing/2014/main" id="{31838FAF-B178-1E42-9D7B-B61AB1162195}"/>
                    </a:ext>
                  </a:extLst>
                </p14:cNvPr>
                <p14:cNvContentPartPr/>
                <p14:nvPr/>
              </p14:nvContentPartPr>
              <p14:xfrm>
                <a:off x="8177400" y="5147333"/>
                <a:ext cx="1440" cy="264240"/>
              </p14:xfrm>
            </p:contentPart>
          </mc:Choice>
          <mc:Fallback xmlns="">
            <p:pic>
              <p:nvPicPr>
                <p:cNvPr id="149" name="Ink 148">
                  <a:extLst>
                    <a:ext uri="{FF2B5EF4-FFF2-40B4-BE49-F238E27FC236}">
                      <a16:creationId xmlns:a16="http://schemas.microsoft.com/office/drawing/2014/main" id="{31838FAF-B178-1E42-9D7B-B61AB1162195}"/>
                    </a:ext>
                  </a:extLst>
                </p:cNvPr>
                <p:cNvPicPr/>
                <p:nvPr/>
              </p:nvPicPr>
              <p:blipFill>
                <a:blip r:embed="rId161"/>
                <a:stretch>
                  <a:fillRect/>
                </a:stretch>
              </p:blipFill>
              <p:spPr>
                <a:xfrm>
                  <a:off x="8169840" y="5139773"/>
                  <a:ext cx="1656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50" name="Ink 149">
                  <a:extLst>
                    <a:ext uri="{FF2B5EF4-FFF2-40B4-BE49-F238E27FC236}">
                      <a16:creationId xmlns:a16="http://schemas.microsoft.com/office/drawing/2014/main" id="{5C4B44E8-4E13-E647-9FBA-89CA46AD8B60}"/>
                    </a:ext>
                  </a:extLst>
                </p14:cNvPr>
                <p14:cNvContentPartPr/>
                <p14:nvPr/>
              </p14:nvContentPartPr>
              <p14:xfrm>
                <a:off x="8110800" y="5304293"/>
                <a:ext cx="236880" cy="46800"/>
              </p14:xfrm>
            </p:contentPart>
          </mc:Choice>
          <mc:Fallback xmlns="">
            <p:pic>
              <p:nvPicPr>
                <p:cNvPr id="150" name="Ink 149">
                  <a:extLst>
                    <a:ext uri="{FF2B5EF4-FFF2-40B4-BE49-F238E27FC236}">
                      <a16:creationId xmlns:a16="http://schemas.microsoft.com/office/drawing/2014/main" id="{5C4B44E8-4E13-E647-9FBA-89CA46AD8B60}"/>
                    </a:ext>
                  </a:extLst>
                </p:cNvPr>
                <p:cNvPicPr/>
                <p:nvPr/>
              </p:nvPicPr>
              <p:blipFill>
                <a:blip r:embed="rId163"/>
                <a:stretch>
                  <a:fillRect/>
                </a:stretch>
              </p:blipFill>
              <p:spPr>
                <a:xfrm>
                  <a:off x="8103240" y="5296733"/>
                  <a:ext cx="25200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51" name="Ink 150">
                  <a:extLst>
                    <a:ext uri="{FF2B5EF4-FFF2-40B4-BE49-F238E27FC236}">
                      <a16:creationId xmlns:a16="http://schemas.microsoft.com/office/drawing/2014/main" id="{27EBE963-71D9-A64A-AE2F-A564667BFB2E}"/>
                    </a:ext>
                  </a:extLst>
                </p14:cNvPr>
                <p14:cNvContentPartPr/>
                <p14:nvPr/>
              </p14:nvContentPartPr>
              <p14:xfrm>
                <a:off x="8195400" y="5130413"/>
                <a:ext cx="360" cy="360"/>
              </p14:xfrm>
            </p:contentPart>
          </mc:Choice>
          <mc:Fallback xmlns="">
            <p:pic>
              <p:nvPicPr>
                <p:cNvPr id="151" name="Ink 150">
                  <a:extLst>
                    <a:ext uri="{FF2B5EF4-FFF2-40B4-BE49-F238E27FC236}">
                      <a16:creationId xmlns:a16="http://schemas.microsoft.com/office/drawing/2014/main" id="{27EBE963-71D9-A64A-AE2F-A564667BFB2E}"/>
                    </a:ext>
                  </a:extLst>
                </p:cNvPr>
                <p:cNvPicPr/>
                <p:nvPr/>
              </p:nvPicPr>
              <p:blipFill>
                <a:blip r:embed="rId45"/>
                <a:stretch>
                  <a:fillRect/>
                </a:stretch>
              </p:blipFill>
              <p:spPr>
                <a:xfrm>
                  <a:off x="8187840" y="5122853"/>
                  <a:ext cx="15480" cy="15480"/>
                </a:xfrm>
                <a:prstGeom prst="rect">
                  <a:avLst/>
                </a:prstGeom>
              </p:spPr>
            </p:pic>
          </mc:Fallback>
        </mc:AlternateContent>
      </p:grpSp>
      <p:grpSp>
        <p:nvGrpSpPr>
          <p:cNvPr id="157" name="Group 156">
            <a:extLst>
              <a:ext uri="{FF2B5EF4-FFF2-40B4-BE49-F238E27FC236}">
                <a16:creationId xmlns:a16="http://schemas.microsoft.com/office/drawing/2014/main" id="{8EFE3FB6-8A63-AD4A-82AD-F515E16B18CE}"/>
              </a:ext>
            </a:extLst>
          </p:cNvPr>
          <p:cNvGrpSpPr/>
          <p:nvPr/>
        </p:nvGrpSpPr>
        <p:grpSpPr>
          <a:xfrm>
            <a:off x="8561160" y="4763933"/>
            <a:ext cx="969840" cy="647640"/>
            <a:chOff x="8561160" y="4763933"/>
            <a:chExt cx="969840" cy="647640"/>
          </a:xfrm>
        </p:grpSpPr>
        <mc:AlternateContent xmlns:mc="http://schemas.openxmlformats.org/markup-compatibility/2006" xmlns:p14="http://schemas.microsoft.com/office/powerpoint/2010/main">
          <mc:Choice Requires="p14">
            <p:contentPart p14:bwMode="auto" r:id="rId165">
              <p14:nvContentPartPr>
                <p14:cNvPr id="107" name="Ink 106">
                  <a:extLst>
                    <a:ext uri="{FF2B5EF4-FFF2-40B4-BE49-F238E27FC236}">
                      <a16:creationId xmlns:a16="http://schemas.microsoft.com/office/drawing/2014/main" id="{CE1C8435-6CAF-2943-9E66-9FA6B52878AC}"/>
                    </a:ext>
                  </a:extLst>
                </p14:cNvPr>
                <p14:cNvContentPartPr/>
                <p14:nvPr/>
              </p14:nvContentPartPr>
              <p14:xfrm>
                <a:off x="8584920" y="4808933"/>
                <a:ext cx="200160" cy="176400"/>
              </p14:xfrm>
            </p:contentPart>
          </mc:Choice>
          <mc:Fallback xmlns="">
            <p:pic>
              <p:nvPicPr>
                <p:cNvPr id="107" name="Ink 106">
                  <a:extLst>
                    <a:ext uri="{FF2B5EF4-FFF2-40B4-BE49-F238E27FC236}">
                      <a16:creationId xmlns:a16="http://schemas.microsoft.com/office/drawing/2014/main" id="{CE1C8435-6CAF-2943-9E66-9FA6B52878AC}"/>
                    </a:ext>
                  </a:extLst>
                </p:cNvPr>
                <p:cNvPicPr/>
                <p:nvPr/>
              </p:nvPicPr>
              <p:blipFill>
                <a:blip r:embed="rId166"/>
                <a:stretch>
                  <a:fillRect/>
                </a:stretch>
              </p:blipFill>
              <p:spPr>
                <a:xfrm>
                  <a:off x="8577720" y="4801373"/>
                  <a:ext cx="21528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8" name="Ink 107">
                  <a:extLst>
                    <a:ext uri="{FF2B5EF4-FFF2-40B4-BE49-F238E27FC236}">
                      <a16:creationId xmlns:a16="http://schemas.microsoft.com/office/drawing/2014/main" id="{B0B7347A-56A9-014F-950C-96B558955DE2}"/>
                    </a:ext>
                  </a:extLst>
                </p14:cNvPr>
                <p14:cNvContentPartPr/>
                <p14:nvPr/>
              </p14:nvContentPartPr>
              <p14:xfrm>
                <a:off x="8872920" y="4859693"/>
                <a:ext cx="82080" cy="30240"/>
              </p14:xfrm>
            </p:contentPart>
          </mc:Choice>
          <mc:Fallback xmlns="">
            <p:pic>
              <p:nvPicPr>
                <p:cNvPr id="108" name="Ink 107">
                  <a:extLst>
                    <a:ext uri="{FF2B5EF4-FFF2-40B4-BE49-F238E27FC236}">
                      <a16:creationId xmlns:a16="http://schemas.microsoft.com/office/drawing/2014/main" id="{B0B7347A-56A9-014F-950C-96B558955DE2}"/>
                    </a:ext>
                  </a:extLst>
                </p:cNvPr>
                <p:cNvPicPr/>
                <p:nvPr/>
              </p:nvPicPr>
              <p:blipFill>
                <a:blip r:embed="rId168"/>
                <a:stretch>
                  <a:fillRect/>
                </a:stretch>
              </p:blipFill>
              <p:spPr>
                <a:xfrm>
                  <a:off x="8865360" y="4852133"/>
                  <a:ext cx="972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10" name="Ink 109">
                  <a:extLst>
                    <a:ext uri="{FF2B5EF4-FFF2-40B4-BE49-F238E27FC236}">
                      <a16:creationId xmlns:a16="http://schemas.microsoft.com/office/drawing/2014/main" id="{A25433DA-F66E-DF44-A180-04EF653E037F}"/>
                    </a:ext>
                  </a:extLst>
                </p14:cNvPr>
                <p14:cNvContentPartPr/>
                <p14:nvPr/>
              </p14:nvContentPartPr>
              <p14:xfrm>
                <a:off x="8853480" y="4825853"/>
                <a:ext cx="175680" cy="189360"/>
              </p14:xfrm>
            </p:contentPart>
          </mc:Choice>
          <mc:Fallback xmlns="">
            <p:pic>
              <p:nvPicPr>
                <p:cNvPr id="110" name="Ink 109">
                  <a:extLst>
                    <a:ext uri="{FF2B5EF4-FFF2-40B4-BE49-F238E27FC236}">
                      <a16:creationId xmlns:a16="http://schemas.microsoft.com/office/drawing/2014/main" id="{A25433DA-F66E-DF44-A180-04EF653E037F}"/>
                    </a:ext>
                  </a:extLst>
                </p:cNvPr>
                <p:cNvPicPr/>
                <p:nvPr/>
              </p:nvPicPr>
              <p:blipFill>
                <a:blip r:embed="rId170"/>
                <a:stretch>
                  <a:fillRect/>
                </a:stretch>
              </p:blipFill>
              <p:spPr>
                <a:xfrm>
                  <a:off x="8845920" y="4818293"/>
                  <a:ext cx="1908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11" name="Ink 110">
                  <a:extLst>
                    <a:ext uri="{FF2B5EF4-FFF2-40B4-BE49-F238E27FC236}">
                      <a16:creationId xmlns:a16="http://schemas.microsoft.com/office/drawing/2014/main" id="{A56D07B9-098C-1047-A646-3687A6F22512}"/>
                    </a:ext>
                  </a:extLst>
                </p14:cNvPr>
                <p14:cNvContentPartPr/>
                <p14:nvPr/>
              </p14:nvContentPartPr>
              <p14:xfrm>
                <a:off x="9058320" y="4816853"/>
                <a:ext cx="166320" cy="164160"/>
              </p14:xfrm>
            </p:contentPart>
          </mc:Choice>
          <mc:Fallback xmlns="">
            <p:pic>
              <p:nvPicPr>
                <p:cNvPr id="111" name="Ink 110">
                  <a:extLst>
                    <a:ext uri="{FF2B5EF4-FFF2-40B4-BE49-F238E27FC236}">
                      <a16:creationId xmlns:a16="http://schemas.microsoft.com/office/drawing/2014/main" id="{A56D07B9-098C-1047-A646-3687A6F22512}"/>
                    </a:ext>
                  </a:extLst>
                </p:cNvPr>
                <p:cNvPicPr/>
                <p:nvPr/>
              </p:nvPicPr>
              <p:blipFill>
                <a:blip r:embed="rId172"/>
                <a:stretch>
                  <a:fillRect/>
                </a:stretch>
              </p:blipFill>
              <p:spPr>
                <a:xfrm>
                  <a:off x="9050760" y="4809293"/>
                  <a:ext cx="1814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12" name="Ink 111">
                  <a:extLst>
                    <a:ext uri="{FF2B5EF4-FFF2-40B4-BE49-F238E27FC236}">
                      <a16:creationId xmlns:a16="http://schemas.microsoft.com/office/drawing/2014/main" id="{508573DE-C36F-264A-B78D-022EDC372350}"/>
                    </a:ext>
                  </a:extLst>
                </p14:cNvPr>
                <p14:cNvContentPartPr/>
                <p14:nvPr/>
              </p14:nvContentPartPr>
              <p14:xfrm>
                <a:off x="9245520" y="4927373"/>
                <a:ext cx="192960" cy="92160"/>
              </p14:xfrm>
            </p:contentPart>
          </mc:Choice>
          <mc:Fallback xmlns="">
            <p:pic>
              <p:nvPicPr>
                <p:cNvPr id="112" name="Ink 111">
                  <a:extLst>
                    <a:ext uri="{FF2B5EF4-FFF2-40B4-BE49-F238E27FC236}">
                      <a16:creationId xmlns:a16="http://schemas.microsoft.com/office/drawing/2014/main" id="{508573DE-C36F-264A-B78D-022EDC372350}"/>
                    </a:ext>
                  </a:extLst>
                </p:cNvPr>
                <p:cNvPicPr/>
                <p:nvPr/>
              </p:nvPicPr>
              <p:blipFill>
                <a:blip r:embed="rId174"/>
                <a:stretch>
                  <a:fillRect/>
                </a:stretch>
              </p:blipFill>
              <p:spPr>
                <a:xfrm>
                  <a:off x="9237960" y="4919813"/>
                  <a:ext cx="2080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13" name="Ink 112">
                  <a:extLst>
                    <a:ext uri="{FF2B5EF4-FFF2-40B4-BE49-F238E27FC236}">
                      <a16:creationId xmlns:a16="http://schemas.microsoft.com/office/drawing/2014/main" id="{99A4FFBF-C1D8-AF4D-B06E-83511026E32D}"/>
                    </a:ext>
                  </a:extLst>
                </p14:cNvPr>
                <p14:cNvContentPartPr/>
                <p14:nvPr/>
              </p14:nvContentPartPr>
              <p14:xfrm>
                <a:off x="9279360" y="4927373"/>
                <a:ext cx="179280" cy="78120"/>
              </p14:xfrm>
            </p:contentPart>
          </mc:Choice>
          <mc:Fallback xmlns="">
            <p:pic>
              <p:nvPicPr>
                <p:cNvPr id="113" name="Ink 112">
                  <a:extLst>
                    <a:ext uri="{FF2B5EF4-FFF2-40B4-BE49-F238E27FC236}">
                      <a16:creationId xmlns:a16="http://schemas.microsoft.com/office/drawing/2014/main" id="{99A4FFBF-C1D8-AF4D-B06E-83511026E32D}"/>
                    </a:ext>
                  </a:extLst>
                </p:cNvPr>
                <p:cNvPicPr/>
                <p:nvPr/>
              </p:nvPicPr>
              <p:blipFill>
                <a:blip r:embed="rId176"/>
                <a:stretch>
                  <a:fillRect/>
                </a:stretch>
              </p:blipFill>
              <p:spPr>
                <a:xfrm>
                  <a:off x="9271800" y="4919813"/>
                  <a:ext cx="19440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14" name="Ink 113">
                  <a:extLst>
                    <a:ext uri="{FF2B5EF4-FFF2-40B4-BE49-F238E27FC236}">
                      <a16:creationId xmlns:a16="http://schemas.microsoft.com/office/drawing/2014/main" id="{2320CCAF-A8CD-8E42-88D3-E47D484FEE6A}"/>
                    </a:ext>
                  </a:extLst>
                </p14:cNvPr>
                <p14:cNvContentPartPr/>
                <p14:nvPr/>
              </p14:nvContentPartPr>
              <p14:xfrm>
                <a:off x="9326880" y="4763933"/>
                <a:ext cx="204120" cy="230040"/>
              </p14:xfrm>
            </p:contentPart>
          </mc:Choice>
          <mc:Fallback xmlns="">
            <p:pic>
              <p:nvPicPr>
                <p:cNvPr id="114" name="Ink 113">
                  <a:extLst>
                    <a:ext uri="{FF2B5EF4-FFF2-40B4-BE49-F238E27FC236}">
                      <a16:creationId xmlns:a16="http://schemas.microsoft.com/office/drawing/2014/main" id="{2320CCAF-A8CD-8E42-88D3-E47D484FEE6A}"/>
                    </a:ext>
                  </a:extLst>
                </p:cNvPr>
                <p:cNvPicPr/>
                <p:nvPr/>
              </p:nvPicPr>
              <p:blipFill>
                <a:blip r:embed="rId178"/>
                <a:stretch>
                  <a:fillRect/>
                </a:stretch>
              </p:blipFill>
              <p:spPr>
                <a:xfrm>
                  <a:off x="9319320" y="4756373"/>
                  <a:ext cx="21924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53" name="Ink 152">
                  <a:extLst>
                    <a:ext uri="{FF2B5EF4-FFF2-40B4-BE49-F238E27FC236}">
                      <a16:creationId xmlns:a16="http://schemas.microsoft.com/office/drawing/2014/main" id="{8FDF1440-8ACC-C348-80A9-FEA36FAF7525}"/>
                    </a:ext>
                  </a:extLst>
                </p14:cNvPr>
                <p14:cNvContentPartPr/>
                <p14:nvPr/>
              </p14:nvContentPartPr>
              <p14:xfrm>
                <a:off x="8561160" y="5281613"/>
                <a:ext cx="142920" cy="129960"/>
              </p14:xfrm>
            </p:contentPart>
          </mc:Choice>
          <mc:Fallback xmlns="">
            <p:pic>
              <p:nvPicPr>
                <p:cNvPr id="153" name="Ink 152">
                  <a:extLst>
                    <a:ext uri="{FF2B5EF4-FFF2-40B4-BE49-F238E27FC236}">
                      <a16:creationId xmlns:a16="http://schemas.microsoft.com/office/drawing/2014/main" id="{8FDF1440-8ACC-C348-80A9-FEA36FAF7525}"/>
                    </a:ext>
                  </a:extLst>
                </p:cNvPr>
                <p:cNvPicPr/>
                <p:nvPr/>
              </p:nvPicPr>
              <p:blipFill>
                <a:blip r:embed="rId180"/>
                <a:stretch>
                  <a:fillRect/>
                </a:stretch>
              </p:blipFill>
              <p:spPr>
                <a:xfrm>
                  <a:off x="8553600" y="5274053"/>
                  <a:ext cx="1580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54" name="Ink 153">
                  <a:extLst>
                    <a:ext uri="{FF2B5EF4-FFF2-40B4-BE49-F238E27FC236}">
                      <a16:creationId xmlns:a16="http://schemas.microsoft.com/office/drawing/2014/main" id="{DBAFBAAF-26AE-7F44-B450-01F865EAD6BC}"/>
                    </a:ext>
                  </a:extLst>
                </p14:cNvPr>
                <p14:cNvContentPartPr/>
                <p14:nvPr/>
              </p14:nvContentPartPr>
              <p14:xfrm>
                <a:off x="8867520" y="5147693"/>
                <a:ext cx="90360" cy="232560"/>
              </p14:xfrm>
            </p:contentPart>
          </mc:Choice>
          <mc:Fallback xmlns="">
            <p:pic>
              <p:nvPicPr>
                <p:cNvPr id="154" name="Ink 153">
                  <a:extLst>
                    <a:ext uri="{FF2B5EF4-FFF2-40B4-BE49-F238E27FC236}">
                      <a16:creationId xmlns:a16="http://schemas.microsoft.com/office/drawing/2014/main" id="{DBAFBAAF-26AE-7F44-B450-01F865EAD6BC}"/>
                    </a:ext>
                  </a:extLst>
                </p:cNvPr>
                <p:cNvPicPr/>
                <p:nvPr/>
              </p:nvPicPr>
              <p:blipFill>
                <a:blip r:embed="rId182"/>
                <a:stretch>
                  <a:fillRect/>
                </a:stretch>
              </p:blipFill>
              <p:spPr>
                <a:xfrm>
                  <a:off x="8859960" y="5140133"/>
                  <a:ext cx="10548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55" name="Ink 154">
                  <a:extLst>
                    <a:ext uri="{FF2B5EF4-FFF2-40B4-BE49-F238E27FC236}">
                      <a16:creationId xmlns:a16="http://schemas.microsoft.com/office/drawing/2014/main" id="{EC58334E-F8F9-0A45-A194-0A066F13CC29}"/>
                    </a:ext>
                  </a:extLst>
                </p14:cNvPr>
                <p14:cNvContentPartPr/>
                <p14:nvPr/>
              </p14:nvContentPartPr>
              <p14:xfrm>
                <a:off x="8771400" y="5284493"/>
                <a:ext cx="180720" cy="15840"/>
              </p14:xfrm>
            </p:contentPart>
          </mc:Choice>
          <mc:Fallback xmlns="">
            <p:pic>
              <p:nvPicPr>
                <p:cNvPr id="155" name="Ink 154">
                  <a:extLst>
                    <a:ext uri="{FF2B5EF4-FFF2-40B4-BE49-F238E27FC236}">
                      <a16:creationId xmlns:a16="http://schemas.microsoft.com/office/drawing/2014/main" id="{EC58334E-F8F9-0A45-A194-0A066F13CC29}"/>
                    </a:ext>
                  </a:extLst>
                </p:cNvPr>
                <p:cNvPicPr/>
                <p:nvPr/>
              </p:nvPicPr>
              <p:blipFill>
                <a:blip r:embed="rId184"/>
                <a:stretch>
                  <a:fillRect/>
                </a:stretch>
              </p:blipFill>
              <p:spPr>
                <a:xfrm>
                  <a:off x="8763840" y="5276933"/>
                  <a:ext cx="1958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56" name="Ink 155">
                  <a:extLst>
                    <a:ext uri="{FF2B5EF4-FFF2-40B4-BE49-F238E27FC236}">
                      <a16:creationId xmlns:a16="http://schemas.microsoft.com/office/drawing/2014/main" id="{6664E792-E130-9E45-992D-1B9B83FC9F4E}"/>
                    </a:ext>
                  </a:extLst>
                </p14:cNvPr>
                <p14:cNvContentPartPr/>
                <p14:nvPr/>
              </p14:nvContentPartPr>
              <p14:xfrm>
                <a:off x="8913240" y="5096933"/>
                <a:ext cx="180000" cy="283680"/>
              </p14:xfrm>
            </p:contentPart>
          </mc:Choice>
          <mc:Fallback xmlns="">
            <p:pic>
              <p:nvPicPr>
                <p:cNvPr id="156" name="Ink 155">
                  <a:extLst>
                    <a:ext uri="{FF2B5EF4-FFF2-40B4-BE49-F238E27FC236}">
                      <a16:creationId xmlns:a16="http://schemas.microsoft.com/office/drawing/2014/main" id="{6664E792-E130-9E45-992D-1B9B83FC9F4E}"/>
                    </a:ext>
                  </a:extLst>
                </p:cNvPr>
                <p:cNvPicPr/>
                <p:nvPr/>
              </p:nvPicPr>
              <p:blipFill>
                <a:blip r:embed="rId186"/>
                <a:stretch>
                  <a:fillRect/>
                </a:stretch>
              </p:blipFill>
              <p:spPr>
                <a:xfrm>
                  <a:off x="8905680" y="5089373"/>
                  <a:ext cx="195120" cy="298440"/>
                </a:xfrm>
                <a:prstGeom prst="rect">
                  <a:avLst/>
                </a:prstGeom>
              </p:spPr>
            </p:pic>
          </mc:Fallback>
        </mc:AlternateContent>
      </p:grpSp>
      <p:grpSp>
        <p:nvGrpSpPr>
          <p:cNvPr id="165" name="Group 164">
            <a:extLst>
              <a:ext uri="{FF2B5EF4-FFF2-40B4-BE49-F238E27FC236}">
                <a16:creationId xmlns:a16="http://schemas.microsoft.com/office/drawing/2014/main" id="{68BDF619-FE64-6143-836B-6B36E758897C}"/>
              </a:ext>
            </a:extLst>
          </p:cNvPr>
          <p:cNvGrpSpPr/>
          <p:nvPr/>
        </p:nvGrpSpPr>
        <p:grpSpPr>
          <a:xfrm>
            <a:off x="9302760" y="5220413"/>
            <a:ext cx="754560" cy="345240"/>
            <a:chOff x="9302760" y="5220413"/>
            <a:chExt cx="754560" cy="345240"/>
          </a:xfrm>
        </p:grpSpPr>
        <mc:AlternateContent xmlns:mc="http://schemas.openxmlformats.org/markup-compatibility/2006" xmlns:p14="http://schemas.microsoft.com/office/powerpoint/2010/main">
          <mc:Choice Requires="p14">
            <p:contentPart p14:bwMode="auto" r:id="rId187">
              <p14:nvContentPartPr>
                <p14:cNvPr id="158" name="Ink 157">
                  <a:extLst>
                    <a:ext uri="{FF2B5EF4-FFF2-40B4-BE49-F238E27FC236}">
                      <a16:creationId xmlns:a16="http://schemas.microsoft.com/office/drawing/2014/main" id="{A04DFCD7-E723-C141-95D6-501D90B08399}"/>
                    </a:ext>
                  </a:extLst>
                </p14:cNvPr>
                <p14:cNvContentPartPr/>
                <p14:nvPr/>
              </p14:nvContentPartPr>
              <p14:xfrm>
                <a:off x="9302760" y="5272253"/>
                <a:ext cx="264240" cy="203760"/>
              </p14:xfrm>
            </p:contentPart>
          </mc:Choice>
          <mc:Fallback xmlns="">
            <p:pic>
              <p:nvPicPr>
                <p:cNvPr id="158" name="Ink 157">
                  <a:extLst>
                    <a:ext uri="{FF2B5EF4-FFF2-40B4-BE49-F238E27FC236}">
                      <a16:creationId xmlns:a16="http://schemas.microsoft.com/office/drawing/2014/main" id="{A04DFCD7-E723-C141-95D6-501D90B08399}"/>
                    </a:ext>
                  </a:extLst>
                </p:cNvPr>
                <p:cNvPicPr/>
                <p:nvPr/>
              </p:nvPicPr>
              <p:blipFill>
                <a:blip r:embed="rId188"/>
                <a:stretch>
                  <a:fillRect/>
                </a:stretch>
              </p:blipFill>
              <p:spPr>
                <a:xfrm>
                  <a:off x="9295200" y="5264693"/>
                  <a:ext cx="27936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59" name="Ink 158">
                  <a:extLst>
                    <a:ext uri="{FF2B5EF4-FFF2-40B4-BE49-F238E27FC236}">
                      <a16:creationId xmlns:a16="http://schemas.microsoft.com/office/drawing/2014/main" id="{CD7C4C89-AF7F-624B-A2B3-06DFE9636265}"/>
                    </a:ext>
                  </a:extLst>
                </p14:cNvPr>
                <p14:cNvContentPartPr/>
                <p14:nvPr/>
              </p14:nvContentPartPr>
              <p14:xfrm>
                <a:off x="9618120" y="5283053"/>
                <a:ext cx="44280" cy="282600"/>
              </p14:xfrm>
            </p:contentPart>
          </mc:Choice>
          <mc:Fallback xmlns="">
            <p:pic>
              <p:nvPicPr>
                <p:cNvPr id="159" name="Ink 158">
                  <a:extLst>
                    <a:ext uri="{FF2B5EF4-FFF2-40B4-BE49-F238E27FC236}">
                      <a16:creationId xmlns:a16="http://schemas.microsoft.com/office/drawing/2014/main" id="{CD7C4C89-AF7F-624B-A2B3-06DFE9636265}"/>
                    </a:ext>
                  </a:extLst>
                </p:cNvPr>
                <p:cNvPicPr/>
                <p:nvPr/>
              </p:nvPicPr>
              <p:blipFill>
                <a:blip r:embed="rId190"/>
                <a:stretch>
                  <a:fillRect/>
                </a:stretch>
              </p:blipFill>
              <p:spPr>
                <a:xfrm>
                  <a:off x="9610560" y="5275493"/>
                  <a:ext cx="5940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62" name="Ink 161">
                  <a:extLst>
                    <a:ext uri="{FF2B5EF4-FFF2-40B4-BE49-F238E27FC236}">
                      <a16:creationId xmlns:a16="http://schemas.microsoft.com/office/drawing/2014/main" id="{AEC200F8-D9FB-7F4E-9E95-1B52CF5BDD1C}"/>
                    </a:ext>
                  </a:extLst>
                </p14:cNvPr>
                <p14:cNvContentPartPr/>
                <p14:nvPr/>
              </p14:nvContentPartPr>
              <p14:xfrm>
                <a:off x="9567000" y="5271533"/>
                <a:ext cx="25200" cy="62640"/>
              </p14:xfrm>
            </p:contentPart>
          </mc:Choice>
          <mc:Fallback xmlns="">
            <p:pic>
              <p:nvPicPr>
                <p:cNvPr id="162" name="Ink 161">
                  <a:extLst>
                    <a:ext uri="{FF2B5EF4-FFF2-40B4-BE49-F238E27FC236}">
                      <a16:creationId xmlns:a16="http://schemas.microsoft.com/office/drawing/2014/main" id="{AEC200F8-D9FB-7F4E-9E95-1B52CF5BDD1C}"/>
                    </a:ext>
                  </a:extLst>
                </p:cNvPr>
                <p:cNvPicPr/>
                <p:nvPr/>
              </p:nvPicPr>
              <p:blipFill>
                <a:blip r:embed="rId192"/>
                <a:stretch>
                  <a:fillRect/>
                </a:stretch>
              </p:blipFill>
              <p:spPr>
                <a:xfrm>
                  <a:off x="9559440" y="5263973"/>
                  <a:ext cx="4032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63" name="Ink 162">
                  <a:extLst>
                    <a:ext uri="{FF2B5EF4-FFF2-40B4-BE49-F238E27FC236}">
                      <a16:creationId xmlns:a16="http://schemas.microsoft.com/office/drawing/2014/main" id="{8FB78CD0-F130-DE46-BFAF-97A712061125}"/>
                    </a:ext>
                  </a:extLst>
                </p14:cNvPr>
                <p14:cNvContentPartPr/>
                <p14:nvPr/>
              </p14:nvContentPartPr>
              <p14:xfrm>
                <a:off x="9567000" y="5220413"/>
                <a:ext cx="202320" cy="164160"/>
              </p14:xfrm>
            </p:contentPart>
          </mc:Choice>
          <mc:Fallback xmlns="">
            <p:pic>
              <p:nvPicPr>
                <p:cNvPr id="163" name="Ink 162">
                  <a:extLst>
                    <a:ext uri="{FF2B5EF4-FFF2-40B4-BE49-F238E27FC236}">
                      <a16:creationId xmlns:a16="http://schemas.microsoft.com/office/drawing/2014/main" id="{8FB78CD0-F130-DE46-BFAF-97A712061125}"/>
                    </a:ext>
                  </a:extLst>
                </p:cNvPr>
                <p:cNvPicPr/>
                <p:nvPr/>
              </p:nvPicPr>
              <p:blipFill>
                <a:blip r:embed="rId194"/>
                <a:stretch>
                  <a:fillRect/>
                </a:stretch>
              </p:blipFill>
              <p:spPr>
                <a:xfrm>
                  <a:off x="9559440" y="5212853"/>
                  <a:ext cx="2174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64" name="Ink 163">
                  <a:extLst>
                    <a:ext uri="{FF2B5EF4-FFF2-40B4-BE49-F238E27FC236}">
                      <a16:creationId xmlns:a16="http://schemas.microsoft.com/office/drawing/2014/main" id="{C68683DE-4BBB-414F-B188-4B9D3D587B52}"/>
                    </a:ext>
                  </a:extLst>
                </p14:cNvPr>
                <p14:cNvContentPartPr/>
                <p14:nvPr/>
              </p14:nvContentPartPr>
              <p14:xfrm>
                <a:off x="9855000" y="5249213"/>
                <a:ext cx="202320" cy="141120"/>
              </p14:xfrm>
            </p:contentPart>
          </mc:Choice>
          <mc:Fallback xmlns="">
            <p:pic>
              <p:nvPicPr>
                <p:cNvPr id="164" name="Ink 163">
                  <a:extLst>
                    <a:ext uri="{FF2B5EF4-FFF2-40B4-BE49-F238E27FC236}">
                      <a16:creationId xmlns:a16="http://schemas.microsoft.com/office/drawing/2014/main" id="{C68683DE-4BBB-414F-B188-4B9D3D587B52}"/>
                    </a:ext>
                  </a:extLst>
                </p:cNvPr>
                <p:cNvPicPr/>
                <p:nvPr/>
              </p:nvPicPr>
              <p:blipFill>
                <a:blip r:embed="rId196"/>
                <a:stretch>
                  <a:fillRect/>
                </a:stretch>
              </p:blipFill>
              <p:spPr>
                <a:xfrm>
                  <a:off x="9847440" y="5241653"/>
                  <a:ext cx="217440" cy="156240"/>
                </a:xfrm>
                <a:prstGeom prst="rect">
                  <a:avLst/>
                </a:prstGeom>
              </p:spPr>
            </p:pic>
          </mc:Fallback>
        </mc:AlternateContent>
      </p:grpSp>
    </p:spTree>
    <p:extLst>
      <p:ext uri="{BB962C8B-B14F-4D97-AF65-F5344CB8AC3E}">
        <p14:creationId xmlns:p14="http://schemas.microsoft.com/office/powerpoint/2010/main" val="42173954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39E94-4E33-6745-9486-CFAD9BD96205}"/>
              </a:ext>
            </a:extLst>
          </p:cNvPr>
          <p:cNvSpPr>
            <a:spLocks noGrp="1"/>
          </p:cNvSpPr>
          <p:nvPr>
            <p:ph type="title"/>
          </p:nvPr>
        </p:nvSpPr>
        <p:spPr/>
        <p:txBody>
          <a:bodyPr/>
          <a:lstStyle/>
          <a:p>
            <a:r>
              <a:rPr lang="en-US" dirty="0"/>
              <a:t>Bk breakdown (cont.)</a:t>
            </a:r>
          </a:p>
        </p:txBody>
      </p:sp>
      <p:sp>
        <p:nvSpPr>
          <p:cNvPr id="3" name="Content Placeholder 2">
            <a:extLst>
              <a:ext uri="{FF2B5EF4-FFF2-40B4-BE49-F238E27FC236}">
                <a16:creationId xmlns:a16="http://schemas.microsoft.com/office/drawing/2014/main" id="{EC0D7C91-AB9B-EF4E-A2F1-2C06E594B2EE}"/>
              </a:ext>
            </a:extLst>
          </p:cNvPr>
          <p:cNvSpPr>
            <a:spLocks noGrp="1"/>
          </p:cNvSpPr>
          <p:nvPr>
            <p:ph idx="1"/>
          </p:nvPr>
        </p:nvSpPr>
        <p:spPr/>
        <p:txBody>
          <a:bodyPr/>
          <a:lstStyle/>
          <a:p>
            <a:endParaRPr lang="en-US" dirty="0"/>
          </a:p>
          <a:p>
            <a:endParaRPr lang="en-US" dirty="0"/>
          </a:p>
          <a:p>
            <a:r>
              <a:rPr lang="en-US" dirty="0"/>
              <a:t>When the container is started, the above commands will be made in the container. The command “python2 –u </a:t>
            </a:r>
            <a:r>
              <a:rPr lang="en-US" dirty="0" err="1"/>
              <a:t>te.py</a:t>
            </a:r>
            <a:r>
              <a:rPr lang="en-US" dirty="0"/>
              <a:t>” starts the </a:t>
            </a:r>
            <a:r>
              <a:rPr lang="en-US" dirty="0" err="1"/>
              <a:t>te.py</a:t>
            </a:r>
            <a:r>
              <a:rPr lang="en-US" dirty="0"/>
              <a:t> code and prints out the logs.</a:t>
            </a:r>
          </a:p>
        </p:txBody>
      </p:sp>
      <p:sp>
        <p:nvSpPr>
          <p:cNvPr id="5" name="Rectangle 4">
            <a:extLst>
              <a:ext uri="{FF2B5EF4-FFF2-40B4-BE49-F238E27FC236}">
                <a16:creationId xmlns:a16="http://schemas.microsoft.com/office/drawing/2014/main" id="{6D7E8681-97CE-0B46-BB4E-072CB16D57AA}"/>
              </a:ext>
            </a:extLst>
          </p:cNvPr>
          <p:cNvSpPr/>
          <p:nvPr/>
        </p:nvSpPr>
        <p:spPr>
          <a:xfrm>
            <a:off x="982133" y="1825625"/>
            <a:ext cx="6096000" cy="646331"/>
          </a:xfrm>
          <a:prstGeom prst="rect">
            <a:avLst/>
          </a:prstGeom>
        </p:spPr>
        <p:txBody>
          <a:bodyPr>
            <a:spAutoFit/>
          </a:bodyPr>
          <a:lstStyle/>
          <a:p>
            <a:r>
              <a:rPr lang="en-US" dirty="0">
                <a:solidFill>
                  <a:srgbClr val="660066"/>
                </a:solidFill>
                <a:latin typeface="Consolas" panose="020B0609020204030204" pitchFamily="49" charset="0"/>
              </a:rPr>
              <a:t>command:</a:t>
            </a:r>
            <a:r>
              <a:rPr lang="en-US" dirty="0">
                <a:solidFill>
                  <a:srgbClr val="000000"/>
                </a:solidFill>
                <a:latin typeface="Consolas" panose="020B0609020204030204" pitchFamily="49" charset="0"/>
              </a:rPr>
              <a:t> </a:t>
            </a:r>
            <a:r>
              <a:rPr lang="en-US" dirty="0">
                <a:solidFill>
                  <a:srgbClr val="008800"/>
                </a:solidFill>
                <a:latin typeface="Consolas" panose="020B0609020204030204" pitchFamily="49" charset="0"/>
              </a:rPr>
              <a:t>['</a:t>
            </a:r>
            <a:r>
              <a:rPr lang="en-US" dirty="0" err="1">
                <a:solidFill>
                  <a:srgbClr val="008800"/>
                </a:solidFill>
                <a:latin typeface="Consolas" panose="020B0609020204030204" pitchFamily="49" charset="0"/>
              </a:rPr>
              <a:t>sh</a:t>
            </a:r>
            <a:r>
              <a:rPr lang="en-US" dirty="0">
                <a:solidFill>
                  <a:srgbClr val="00880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8800"/>
                </a:solidFill>
                <a:latin typeface="Consolas" panose="020B0609020204030204" pitchFamily="49" charset="0"/>
              </a:rPr>
              <a:t>'-c',</a:t>
            </a:r>
            <a:r>
              <a:rPr lang="en-US" dirty="0">
                <a:solidFill>
                  <a:srgbClr val="000000"/>
                </a:solidFill>
                <a:latin typeface="Consolas" panose="020B0609020204030204" pitchFamily="49" charset="0"/>
              </a:rPr>
              <a:t> </a:t>
            </a:r>
            <a:r>
              <a:rPr lang="en-US" dirty="0">
                <a:solidFill>
                  <a:srgbClr val="008800"/>
                </a:solidFill>
                <a:latin typeface="Consolas" panose="020B0609020204030204" pitchFamily="49" charset="0"/>
              </a:rPr>
              <a:t>'python2 -u </a:t>
            </a:r>
            <a:r>
              <a:rPr lang="en-US" dirty="0" err="1">
                <a:solidFill>
                  <a:srgbClr val="008800"/>
                </a:solidFill>
                <a:latin typeface="Consolas" panose="020B0609020204030204" pitchFamily="49" charset="0"/>
              </a:rPr>
              <a:t>te.py</a:t>
            </a:r>
            <a:r>
              <a:rPr lang="en-US" dirty="0">
                <a:solidFill>
                  <a:srgbClr val="008800"/>
                </a:solidFill>
                <a:latin typeface="Consolas" panose="020B0609020204030204" pitchFamily="49" charset="0"/>
              </a:rPr>
              <a:t> ; sleep 3600']</a:t>
            </a:r>
            <a:endParaRPr lang="en-US" dirty="0"/>
          </a:p>
        </p:txBody>
      </p:sp>
    </p:spTree>
    <p:extLst>
      <p:ext uri="{BB962C8B-B14F-4D97-AF65-F5344CB8AC3E}">
        <p14:creationId xmlns:p14="http://schemas.microsoft.com/office/powerpoint/2010/main" val="35347731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025EA-3288-844C-8D04-19228BD55716}"/>
              </a:ext>
            </a:extLst>
          </p:cNvPr>
          <p:cNvSpPr>
            <a:spLocks noGrp="1"/>
          </p:cNvSpPr>
          <p:nvPr>
            <p:ph type="title"/>
          </p:nvPr>
        </p:nvSpPr>
        <p:spPr/>
        <p:txBody>
          <a:bodyPr/>
          <a:lstStyle/>
          <a:p>
            <a:r>
              <a:rPr lang="en-US" dirty="0"/>
              <a:t>Bk breakdown (cont.)</a:t>
            </a:r>
          </a:p>
        </p:txBody>
      </p:sp>
      <p:sp>
        <p:nvSpPr>
          <p:cNvPr id="3" name="Content Placeholder 2">
            <a:extLst>
              <a:ext uri="{FF2B5EF4-FFF2-40B4-BE49-F238E27FC236}">
                <a16:creationId xmlns:a16="http://schemas.microsoft.com/office/drawing/2014/main" id="{A4BF5F53-763A-0A4B-AA85-27D4BD55BF1A}"/>
              </a:ext>
            </a:extLst>
          </p:cNvPr>
          <p:cNvSpPr>
            <a:spLocks noGrp="1"/>
          </p:cNvSpPr>
          <p:nvPr>
            <p:ph idx="1"/>
          </p:nvPr>
        </p:nvSpPr>
        <p:spPr/>
        <p:txBody>
          <a:bodyPr/>
          <a:lstStyle/>
          <a:p>
            <a:endParaRPr lang="en-US" dirty="0"/>
          </a:p>
          <a:p>
            <a:endParaRPr lang="en-US" dirty="0"/>
          </a:p>
          <a:p>
            <a:endParaRPr lang="en-US" dirty="0"/>
          </a:p>
          <a:p>
            <a:endParaRPr lang="en-US" dirty="0"/>
          </a:p>
          <a:p>
            <a:r>
              <a:rPr lang="en-US" dirty="0"/>
              <a:t>The persistent volume is referenced and mounted to the “shared” directory in the container</a:t>
            </a:r>
          </a:p>
        </p:txBody>
      </p:sp>
      <p:sp>
        <p:nvSpPr>
          <p:cNvPr id="4" name="Rectangle 3">
            <a:extLst>
              <a:ext uri="{FF2B5EF4-FFF2-40B4-BE49-F238E27FC236}">
                <a16:creationId xmlns:a16="http://schemas.microsoft.com/office/drawing/2014/main" id="{49ABA1F7-F346-FF45-A5F2-D82208DBCBAE}"/>
              </a:ext>
            </a:extLst>
          </p:cNvPr>
          <p:cNvSpPr/>
          <p:nvPr/>
        </p:nvSpPr>
        <p:spPr>
          <a:xfrm>
            <a:off x="152400" y="1825625"/>
            <a:ext cx="6096000" cy="2031325"/>
          </a:xfrm>
          <a:prstGeom prst="rect">
            <a:avLst/>
          </a:prstGeom>
        </p:spPr>
        <p:txBody>
          <a:bodyPr>
            <a:spAutoFit/>
          </a:bodyPr>
          <a:lstStyle/>
          <a:p>
            <a:r>
              <a:rPr lang="en-US" dirty="0">
                <a:solidFill>
                  <a:srgbClr val="660066"/>
                </a:solidFill>
                <a:latin typeface="Consolas" panose="020B0609020204030204" pitchFamily="49" charset="0"/>
              </a:rPr>
              <a:t>	</a:t>
            </a:r>
            <a:r>
              <a:rPr lang="en-US" dirty="0" err="1">
                <a:solidFill>
                  <a:srgbClr val="660066"/>
                </a:solidFill>
                <a:latin typeface="Consolas" panose="020B0609020204030204" pitchFamily="49" charset="0"/>
              </a:rPr>
              <a:t>volumeMounts</a:t>
            </a:r>
            <a:r>
              <a:rPr lang="en-US" dirty="0">
                <a:solidFill>
                  <a:srgbClr val="660066"/>
                </a:solidFill>
                <a:latin typeface="Consolas" panose="020B0609020204030204" pitchFamily="49" charset="0"/>
              </a:rPr>
              <a:t>:</a:t>
            </a:r>
            <a:br>
              <a:rPr lang="en-US" dirty="0">
                <a:solidFill>
                  <a:srgbClr val="000000"/>
                </a:solidFill>
                <a:latin typeface="Consolas" panose="020B0609020204030204" pitchFamily="49" charset="0"/>
              </a:rPr>
            </a:br>
            <a:r>
              <a:rPr lang="en-US" dirty="0">
                <a:solidFill>
                  <a:srgbClr val="660066"/>
                </a:solidFill>
                <a:latin typeface="Consolas" panose="020B0609020204030204" pitchFamily="49" charset="0"/>
              </a:rPr>
              <a:t>            - name:</a:t>
            </a:r>
            <a:r>
              <a:rPr lang="en-US" dirty="0">
                <a:solidFill>
                  <a:srgbClr val="000000"/>
                </a:solidFill>
                <a:latin typeface="Consolas" panose="020B0609020204030204" pitchFamily="49" charset="0"/>
              </a:rPr>
              <a:t> </a:t>
            </a:r>
            <a:r>
              <a:rPr lang="en-US" dirty="0" err="1">
                <a:solidFill>
                  <a:srgbClr val="008800"/>
                </a:solidFill>
                <a:latin typeface="Consolas" panose="020B0609020204030204" pitchFamily="49" charset="0"/>
              </a:rPr>
              <a:t>nfs-pvc</a:t>
            </a:r>
            <a:br>
              <a:rPr lang="en-US" dirty="0">
                <a:solidFill>
                  <a:srgbClr val="000000"/>
                </a:solidFill>
                <a:latin typeface="Consolas" panose="020B0609020204030204" pitchFamily="49" charset="0"/>
              </a:rPr>
            </a:br>
            <a:r>
              <a:rPr lang="en-US" dirty="0">
                <a:solidFill>
                  <a:srgbClr val="660066"/>
                </a:solidFill>
                <a:latin typeface="Consolas" panose="020B0609020204030204" pitchFamily="49" charset="0"/>
              </a:rPr>
              <a:t>              </a:t>
            </a:r>
            <a:r>
              <a:rPr lang="en-US" dirty="0" err="1">
                <a:solidFill>
                  <a:srgbClr val="660066"/>
                </a:solidFill>
                <a:latin typeface="Consolas" panose="020B0609020204030204" pitchFamily="49" charset="0"/>
              </a:rPr>
              <a:t>mountPath</a:t>
            </a:r>
            <a:r>
              <a:rPr lang="en-US" dirty="0">
                <a:solidFill>
                  <a:srgbClr val="660066"/>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8800"/>
                </a:solidFill>
                <a:latin typeface="Consolas" panose="020B0609020204030204" pitchFamily="49" charset="0"/>
              </a:rPr>
              <a:t>/notebooks/shared</a:t>
            </a:r>
            <a:br>
              <a:rPr lang="en-US" dirty="0">
                <a:solidFill>
                  <a:srgbClr val="000000"/>
                </a:solidFill>
                <a:latin typeface="Consolas" panose="020B0609020204030204" pitchFamily="49" charset="0"/>
              </a:rPr>
            </a:br>
            <a:r>
              <a:rPr lang="en-US" dirty="0">
                <a:solidFill>
                  <a:srgbClr val="660066"/>
                </a:solidFill>
                <a:latin typeface="Consolas" panose="020B0609020204030204" pitchFamily="49" charset="0"/>
              </a:rPr>
              <a:t>      volumes:</a:t>
            </a:r>
            <a:br>
              <a:rPr lang="en-US" dirty="0">
                <a:solidFill>
                  <a:srgbClr val="000000"/>
                </a:solidFill>
                <a:latin typeface="Consolas" panose="020B0609020204030204" pitchFamily="49" charset="0"/>
              </a:rPr>
            </a:br>
            <a:r>
              <a:rPr lang="en-US" dirty="0">
                <a:solidFill>
                  <a:srgbClr val="660066"/>
                </a:solidFill>
                <a:latin typeface="Consolas" panose="020B0609020204030204" pitchFamily="49" charset="0"/>
              </a:rPr>
              <a:t>        - name:</a:t>
            </a:r>
            <a:r>
              <a:rPr lang="en-US" dirty="0">
                <a:solidFill>
                  <a:srgbClr val="000000"/>
                </a:solidFill>
                <a:latin typeface="Consolas" panose="020B0609020204030204" pitchFamily="49" charset="0"/>
              </a:rPr>
              <a:t> </a:t>
            </a:r>
            <a:r>
              <a:rPr lang="en-US" dirty="0" err="1">
                <a:solidFill>
                  <a:srgbClr val="008800"/>
                </a:solidFill>
                <a:latin typeface="Consolas" panose="020B0609020204030204" pitchFamily="49" charset="0"/>
              </a:rPr>
              <a:t>nfs-pvc</a:t>
            </a:r>
            <a:br>
              <a:rPr lang="en-US" dirty="0">
                <a:solidFill>
                  <a:srgbClr val="000000"/>
                </a:solidFill>
                <a:latin typeface="Consolas" panose="020B0609020204030204" pitchFamily="49" charset="0"/>
              </a:rPr>
            </a:br>
            <a:r>
              <a:rPr lang="en-US" dirty="0">
                <a:solidFill>
                  <a:srgbClr val="660066"/>
                </a:solidFill>
                <a:latin typeface="Consolas" panose="020B0609020204030204" pitchFamily="49" charset="0"/>
              </a:rPr>
              <a:t>          </a:t>
            </a:r>
            <a:r>
              <a:rPr lang="en-US" dirty="0" err="1">
                <a:solidFill>
                  <a:srgbClr val="660066"/>
                </a:solidFill>
                <a:latin typeface="Consolas" panose="020B0609020204030204" pitchFamily="49" charset="0"/>
              </a:rPr>
              <a:t>persistentVolumeClaim</a:t>
            </a:r>
            <a:r>
              <a:rPr lang="en-US" dirty="0">
                <a:solidFill>
                  <a:srgbClr val="660066"/>
                </a:solidFill>
                <a:latin typeface="Consolas" panose="020B0609020204030204" pitchFamily="49" charset="0"/>
              </a:rPr>
              <a:t>:</a:t>
            </a:r>
            <a:br>
              <a:rPr lang="en-US" dirty="0">
                <a:solidFill>
                  <a:srgbClr val="000000"/>
                </a:solidFill>
                <a:latin typeface="Consolas" panose="020B0609020204030204" pitchFamily="49" charset="0"/>
              </a:rPr>
            </a:br>
            <a:r>
              <a:rPr lang="en-US" dirty="0">
                <a:solidFill>
                  <a:srgbClr val="660066"/>
                </a:solidFill>
                <a:latin typeface="Consolas" panose="020B0609020204030204" pitchFamily="49" charset="0"/>
              </a:rPr>
              <a:t>            </a:t>
            </a:r>
            <a:r>
              <a:rPr lang="en-US" dirty="0" err="1">
                <a:solidFill>
                  <a:srgbClr val="660066"/>
                </a:solidFill>
                <a:latin typeface="Consolas" panose="020B0609020204030204" pitchFamily="49" charset="0"/>
              </a:rPr>
              <a:t>claimName</a:t>
            </a:r>
            <a:r>
              <a:rPr lang="en-US" dirty="0">
                <a:solidFill>
                  <a:srgbClr val="660066"/>
                </a:solidFill>
                <a:latin typeface="Consolas" panose="020B0609020204030204" pitchFamily="49" charset="0"/>
              </a:rPr>
              <a:t>:</a:t>
            </a:r>
            <a:r>
              <a:rPr lang="en-US" dirty="0">
                <a:solidFill>
                  <a:srgbClr val="000000"/>
                </a:solidFill>
                <a:latin typeface="Consolas" panose="020B0609020204030204" pitchFamily="49" charset="0"/>
              </a:rPr>
              <a:t> </a:t>
            </a:r>
            <a:r>
              <a:rPr lang="en-US" dirty="0" err="1">
                <a:solidFill>
                  <a:srgbClr val="008800"/>
                </a:solidFill>
                <a:latin typeface="Consolas" panose="020B0609020204030204" pitchFamily="49" charset="0"/>
              </a:rPr>
              <a:t>nfs-pvc</a:t>
            </a:r>
            <a:endParaRPr lang="en-US" dirty="0"/>
          </a:p>
        </p:txBody>
      </p:sp>
    </p:spTree>
    <p:extLst>
      <p:ext uri="{BB962C8B-B14F-4D97-AF65-F5344CB8AC3E}">
        <p14:creationId xmlns:p14="http://schemas.microsoft.com/office/powerpoint/2010/main" val="31821015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D721D-E926-3F46-918F-20EF03A94BE0}"/>
              </a:ext>
            </a:extLst>
          </p:cNvPr>
          <p:cNvSpPr>
            <a:spLocks noGrp="1"/>
          </p:cNvSpPr>
          <p:nvPr>
            <p:ph type="title"/>
          </p:nvPr>
        </p:nvSpPr>
        <p:spPr/>
        <p:txBody>
          <a:bodyPr/>
          <a:lstStyle/>
          <a:p>
            <a:r>
              <a:rPr lang="en-US" dirty="0"/>
              <a:t>Ln Deployment</a:t>
            </a:r>
          </a:p>
        </p:txBody>
      </p:sp>
      <p:graphicFrame>
        <p:nvGraphicFramePr>
          <p:cNvPr id="4" name="Content Placeholder 3">
            <a:extLst>
              <a:ext uri="{FF2B5EF4-FFF2-40B4-BE49-F238E27FC236}">
                <a16:creationId xmlns:a16="http://schemas.microsoft.com/office/drawing/2014/main" id="{C9E37E8A-0705-6A47-942D-97FB7CCE9A56}"/>
              </a:ext>
            </a:extLst>
          </p:cNvPr>
          <p:cNvGraphicFramePr>
            <a:graphicFrameLocks noGrp="1"/>
          </p:cNvGraphicFramePr>
          <p:nvPr>
            <p:ph idx="1"/>
            <p:extLst>
              <p:ext uri="{D42A27DB-BD31-4B8C-83A1-F6EECF244321}">
                <p14:modId xmlns:p14="http://schemas.microsoft.com/office/powerpoint/2010/main" val="1983713733"/>
              </p:ext>
            </p:extLst>
          </p:nvPr>
        </p:nvGraphicFramePr>
        <p:xfrm>
          <a:off x="838200" y="1687513"/>
          <a:ext cx="7711703" cy="4351338"/>
        </p:xfrm>
        <a:graphic>
          <a:graphicData uri="http://schemas.openxmlformats.org/drawingml/2006/table">
            <a:tbl>
              <a:tblPr/>
              <a:tblGrid>
                <a:gridCol w="7711703">
                  <a:extLst>
                    <a:ext uri="{9D8B030D-6E8A-4147-A177-3AD203B41FA5}">
                      <a16:colId xmlns:a16="http://schemas.microsoft.com/office/drawing/2014/main" val="3282407154"/>
                    </a:ext>
                  </a:extLst>
                </a:gridCol>
              </a:tblGrid>
              <a:tr h="4351338">
                <a:tc>
                  <a:txBody>
                    <a:bodyPr/>
                    <a:lstStyle/>
                    <a:p>
                      <a:pPr rtl="0" fontAlgn="t">
                        <a:spcBef>
                          <a:spcPts val="0"/>
                        </a:spcBef>
                        <a:spcAft>
                          <a:spcPts val="0"/>
                        </a:spcAft>
                      </a:pPr>
                      <a:r>
                        <a:rPr lang="en-US" sz="800" b="0" i="0" u="none" strike="noStrike" dirty="0">
                          <a:solidFill>
                            <a:srgbClr val="660066"/>
                          </a:solidFill>
                          <a:effectLst/>
                          <a:latin typeface="Consolas" panose="020B0609020204030204" pitchFamily="49" charset="0"/>
                        </a:rPr>
                        <a:t>kind:</a:t>
                      </a:r>
                      <a:r>
                        <a:rPr lang="en-US" sz="800" b="0" i="0" u="none" strike="noStrike" dirty="0">
                          <a:solidFill>
                            <a:srgbClr val="000000"/>
                          </a:solidFill>
                          <a:effectLst/>
                          <a:latin typeface="Consolas" panose="020B0609020204030204" pitchFamily="49" charset="0"/>
                        </a:rPr>
                        <a:t> </a:t>
                      </a:r>
                      <a:r>
                        <a:rPr lang="en-US" sz="800" b="0" i="0" u="none" strike="noStrike" dirty="0">
                          <a:solidFill>
                            <a:srgbClr val="008800"/>
                          </a:solidFill>
                          <a:effectLst/>
                          <a:latin typeface="Consolas" panose="020B0609020204030204" pitchFamily="49" charset="0"/>
                        </a:rPr>
                        <a:t>Deployment</a:t>
                      </a:r>
                      <a:br>
                        <a:rPr lang="en-US" sz="800" b="0" i="0" u="none" strike="noStrike" dirty="0">
                          <a:solidFill>
                            <a:srgbClr val="000000"/>
                          </a:solidFill>
                          <a:effectLst/>
                          <a:latin typeface="Consolas" panose="020B0609020204030204" pitchFamily="49" charset="0"/>
                        </a:rPr>
                      </a:br>
                      <a:r>
                        <a:rPr lang="en-US" sz="800" b="0" i="0" u="none" strike="noStrike" dirty="0" err="1">
                          <a:solidFill>
                            <a:srgbClr val="660066"/>
                          </a:solidFill>
                          <a:effectLst/>
                          <a:latin typeface="Consolas" panose="020B0609020204030204" pitchFamily="49" charset="0"/>
                        </a:rPr>
                        <a:t>apiVersion</a:t>
                      </a:r>
                      <a:r>
                        <a:rPr lang="en-US" sz="800" b="0" i="0" u="none" strike="noStrike" dirty="0">
                          <a:solidFill>
                            <a:srgbClr val="660066"/>
                          </a:solidFill>
                          <a:effectLst/>
                          <a:latin typeface="Consolas" panose="020B0609020204030204" pitchFamily="49" charset="0"/>
                        </a:rPr>
                        <a:t>:</a:t>
                      </a:r>
                      <a:r>
                        <a:rPr lang="en-US" sz="800" b="0" i="0" u="none" strike="noStrike" dirty="0">
                          <a:solidFill>
                            <a:srgbClr val="000000"/>
                          </a:solidFill>
                          <a:effectLst/>
                          <a:latin typeface="Consolas" panose="020B0609020204030204" pitchFamily="49" charset="0"/>
                        </a:rPr>
                        <a:t> </a:t>
                      </a:r>
                      <a:r>
                        <a:rPr lang="en-US" sz="800" b="0" i="0" u="none" strike="noStrike" dirty="0">
                          <a:solidFill>
                            <a:srgbClr val="008800"/>
                          </a:solidFill>
                          <a:effectLst/>
                          <a:latin typeface="Consolas" panose="020B0609020204030204" pitchFamily="49" charset="0"/>
                        </a:rPr>
                        <a:t>apps/v1</a:t>
                      </a:r>
                      <a:br>
                        <a:rPr lang="en-US" sz="800" b="0" i="0" u="none" strike="noStrike" dirty="0">
                          <a:solidFill>
                            <a:srgbClr val="000000"/>
                          </a:solidFill>
                          <a:effectLst/>
                          <a:latin typeface="Consolas" panose="020B0609020204030204" pitchFamily="49" charset="0"/>
                        </a:rPr>
                      </a:br>
                      <a:r>
                        <a:rPr lang="en-US" sz="800" b="0" i="0" u="none" strike="noStrike" dirty="0">
                          <a:solidFill>
                            <a:srgbClr val="660066"/>
                          </a:solidFill>
                          <a:effectLst/>
                          <a:latin typeface="Consolas" panose="020B0609020204030204" pitchFamily="49" charset="0"/>
                        </a:rPr>
                        <a:t>metadata:</a:t>
                      </a:r>
                      <a:br>
                        <a:rPr lang="en-US" sz="800" b="0" i="0" u="none" strike="noStrike" dirty="0">
                          <a:solidFill>
                            <a:srgbClr val="000000"/>
                          </a:solidFill>
                          <a:effectLst/>
                          <a:latin typeface="Consolas" panose="020B0609020204030204" pitchFamily="49" charset="0"/>
                        </a:rPr>
                      </a:br>
                      <a:r>
                        <a:rPr lang="en-US" sz="800" b="0" i="0" u="none" strike="noStrike" dirty="0">
                          <a:solidFill>
                            <a:srgbClr val="660066"/>
                          </a:solidFill>
                          <a:effectLst/>
                          <a:latin typeface="Consolas" panose="020B0609020204030204" pitchFamily="49" charset="0"/>
                        </a:rPr>
                        <a:t>  name:</a:t>
                      </a:r>
                      <a:r>
                        <a:rPr lang="en-US" sz="800" b="0" i="0" u="none" strike="noStrike" dirty="0">
                          <a:solidFill>
                            <a:srgbClr val="000000"/>
                          </a:solidFill>
                          <a:effectLst/>
                          <a:latin typeface="Consolas" panose="020B0609020204030204" pitchFamily="49" charset="0"/>
                        </a:rPr>
                        <a:t> </a:t>
                      </a:r>
                      <a:r>
                        <a:rPr lang="en-US" sz="800" b="0" i="0" u="none" strike="noStrike" dirty="0">
                          <a:solidFill>
                            <a:srgbClr val="008800"/>
                          </a:solidFill>
                          <a:effectLst/>
                          <a:latin typeface="Consolas" panose="020B0609020204030204" pitchFamily="49" charset="0"/>
                        </a:rPr>
                        <a:t>ln</a:t>
                      </a:r>
                      <a:br>
                        <a:rPr lang="en-US" sz="800" b="0" i="0" u="none" strike="noStrike" dirty="0">
                          <a:solidFill>
                            <a:srgbClr val="000000"/>
                          </a:solidFill>
                          <a:effectLst/>
                          <a:latin typeface="Consolas" panose="020B0609020204030204" pitchFamily="49" charset="0"/>
                        </a:rPr>
                      </a:br>
                      <a:r>
                        <a:rPr lang="en-US" sz="800" b="0" i="0" u="none" strike="noStrike" dirty="0">
                          <a:solidFill>
                            <a:srgbClr val="660066"/>
                          </a:solidFill>
                          <a:effectLst/>
                          <a:latin typeface="Consolas" panose="020B0609020204030204" pitchFamily="49" charset="0"/>
                        </a:rPr>
                        <a:t>  namespace:</a:t>
                      </a:r>
                      <a:r>
                        <a:rPr lang="en-US" sz="800" b="0" i="0" u="none" strike="noStrike" dirty="0">
                          <a:solidFill>
                            <a:srgbClr val="000000"/>
                          </a:solidFill>
                          <a:effectLst/>
                          <a:latin typeface="Consolas" panose="020B0609020204030204" pitchFamily="49" charset="0"/>
                        </a:rPr>
                        <a:t> </a:t>
                      </a:r>
                      <a:r>
                        <a:rPr lang="en-US" sz="800" b="0" i="0" u="none" strike="noStrike" dirty="0">
                          <a:solidFill>
                            <a:srgbClr val="008800"/>
                          </a:solidFill>
                          <a:effectLst/>
                          <a:latin typeface="Consolas" panose="020B0609020204030204" pitchFamily="49" charset="0"/>
                        </a:rPr>
                        <a:t>default</a:t>
                      </a:r>
                      <a:br>
                        <a:rPr lang="en-US" sz="800" b="0" i="0" u="none" strike="noStrike" dirty="0">
                          <a:solidFill>
                            <a:srgbClr val="000000"/>
                          </a:solidFill>
                          <a:effectLst/>
                          <a:latin typeface="Consolas" panose="020B0609020204030204" pitchFamily="49" charset="0"/>
                        </a:rPr>
                      </a:br>
                      <a:r>
                        <a:rPr lang="en-US" sz="800" b="0" i="0" u="none" strike="noStrike" dirty="0">
                          <a:solidFill>
                            <a:srgbClr val="660066"/>
                          </a:solidFill>
                          <a:effectLst/>
                          <a:latin typeface="Consolas" panose="020B0609020204030204" pitchFamily="49" charset="0"/>
                        </a:rPr>
                        <a:t>  labels:</a:t>
                      </a:r>
                      <a:br>
                        <a:rPr lang="en-US" sz="800" b="0" i="0" u="none" strike="noStrike" dirty="0">
                          <a:solidFill>
                            <a:srgbClr val="000000"/>
                          </a:solidFill>
                          <a:effectLst/>
                          <a:latin typeface="Consolas" panose="020B0609020204030204" pitchFamily="49" charset="0"/>
                        </a:rPr>
                      </a:br>
                      <a:r>
                        <a:rPr lang="en-US" sz="800" b="0" i="0" u="none" strike="noStrike" dirty="0">
                          <a:solidFill>
                            <a:srgbClr val="660066"/>
                          </a:solidFill>
                          <a:effectLst/>
                          <a:latin typeface="Consolas" panose="020B0609020204030204" pitchFamily="49" charset="0"/>
                        </a:rPr>
                        <a:t>    app:</a:t>
                      </a:r>
                      <a:r>
                        <a:rPr lang="en-US" sz="800" b="0" i="0" u="none" strike="noStrike" dirty="0">
                          <a:solidFill>
                            <a:srgbClr val="000000"/>
                          </a:solidFill>
                          <a:effectLst/>
                          <a:latin typeface="Consolas" panose="020B0609020204030204" pitchFamily="49" charset="0"/>
                        </a:rPr>
                        <a:t> </a:t>
                      </a:r>
                      <a:r>
                        <a:rPr lang="en-US" sz="800" b="0" i="0" u="none" strike="noStrike" dirty="0">
                          <a:solidFill>
                            <a:srgbClr val="008800"/>
                          </a:solidFill>
                          <a:effectLst/>
                          <a:latin typeface="Consolas" panose="020B0609020204030204" pitchFamily="49" charset="0"/>
                        </a:rPr>
                        <a:t>ln</a:t>
                      </a:r>
                      <a:br>
                        <a:rPr lang="en-US" sz="800" b="0" i="0" u="none" strike="noStrike" dirty="0">
                          <a:solidFill>
                            <a:srgbClr val="000000"/>
                          </a:solidFill>
                          <a:effectLst/>
                          <a:latin typeface="Consolas" panose="020B0609020204030204" pitchFamily="49" charset="0"/>
                        </a:rPr>
                      </a:br>
                      <a:r>
                        <a:rPr lang="en-US" sz="800" b="0" i="0" u="none" strike="noStrike" dirty="0">
                          <a:solidFill>
                            <a:srgbClr val="660066"/>
                          </a:solidFill>
                          <a:effectLst/>
                          <a:latin typeface="Consolas" panose="020B0609020204030204" pitchFamily="49" charset="0"/>
                        </a:rPr>
                        <a:t>spec:</a:t>
                      </a:r>
                      <a:br>
                        <a:rPr lang="en-US" sz="800" b="0" i="0" u="none" strike="noStrike" dirty="0">
                          <a:solidFill>
                            <a:srgbClr val="000000"/>
                          </a:solidFill>
                          <a:effectLst/>
                          <a:latin typeface="Consolas" panose="020B0609020204030204" pitchFamily="49" charset="0"/>
                        </a:rPr>
                      </a:br>
                      <a:r>
                        <a:rPr lang="en-US" sz="800" b="0" i="0" u="none" strike="noStrike" dirty="0">
                          <a:solidFill>
                            <a:srgbClr val="660066"/>
                          </a:solidFill>
                          <a:effectLst/>
                          <a:latin typeface="Consolas" panose="020B0609020204030204" pitchFamily="49" charset="0"/>
                        </a:rPr>
                        <a:t>  replicas:</a:t>
                      </a:r>
                      <a:r>
                        <a:rPr lang="en-US" sz="800" b="0" i="0" u="none" strike="noStrike" dirty="0">
                          <a:solidFill>
                            <a:srgbClr val="000000"/>
                          </a:solidFill>
                          <a:effectLst/>
                          <a:latin typeface="Consolas" panose="020B0609020204030204" pitchFamily="49" charset="0"/>
                        </a:rPr>
                        <a:t> </a:t>
                      </a:r>
                      <a:r>
                        <a:rPr lang="en-US" sz="800" b="0" i="0" u="none" strike="noStrike" dirty="0">
                          <a:solidFill>
                            <a:srgbClr val="006666"/>
                          </a:solidFill>
                          <a:effectLst/>
                          <a:latin typeface="Consolas" panose="020B0609020204030204" pitchFamily="49" charset="0"/>
                        </a:rPr>
                        <a:t>1</a:t>
                      </a:r>
                      <a:br>
                        <a:rPr lang="en-US" sz="800" b="0" i="0" u="none" strike="noStrike" dirty="0">
                          <a:solidFill>
                            <a:srgbClr val="000000"/>
                          </a:solidFill>
                          <a:effectLst/>
                          <a:latin typeface="Consolas" panose="020B0609020204030204" pitchFamily="49" charset="0"/>
                        </a:rPr>
                      </a:br>
                      <a:r>
                        <a:rPr lang="en-US" sz="800" b="0" i="0" u="none" strike="noStrike" dirty="0">
                          <a:solidFill>
                            <a:srgbClr val="660066"/>
                          </a:solidFill>
                          <a:effectLst/>
                          <a:latin typeface="Consolas" panose="020B0609020204030204" pitchFamily="49" charset="0"/>
                        </a:rPr>
                        <a:t>  selector:</a:t>
                      </a:r>
                      <a:br>
                        <a:rPr lang="en-US" sz="800" b="0" i="0" u="none" strike="noStrike" dirty="0">
                          <a:solidFill>
                            <a:srgbClr val="000000"/>
                          </a:solidFill>
                          <a:effectLst/>
                          <a:latin typeface="Consolas" panose="020B0609020204030204" pitchFamily="49" charset="0"/>
                        </a:rPr>
                      </a:br>
                      <a:r>
                        <a:rPr lang="en-US" sz="800" b="0" i="0" u="none" strike="noStrike" dirty="0">
                          <a:solidFill>
                            <a:srgbClr val="660066"/>
                          </a:solidFill>
                          <a:effectLst/>
                          <a:latin typeface="Consolas" panose="020B0609020204030204" pitchFamily="49" charset="0"/>
                        </a:rPr>
                        <a:t>    </a:t>
                      </a:r>
                      <a:r>
                        <a:rPr lang="en-US" sz="800" b="0" i="0" u="none" strike="noStrike" dirty="0" err="1">
                          <a:solidFill>
                            <a:srgbClr val="660066"/>
                          </a:solidFill>
                          <a:effectLst/>
                          <a:latin typeface="Consolas" panose="020B0609020204030204" pitchFamily="49" charset="0"/>
                        </a:rPr>
                        <a:t>matchLabels</a:t>
                      </a:r>
                      <a:r>
                        <a:rPr lang="en-US" sz="800" b="0" i="0" u="none" strike="noStrike" dirty="0">
                          <a:solidFill>
                            <a:srgbClr val="660066"/>
                          </a:solidFill>
                          <a:effectLst/>
                          <a:latin typeface="Consolas" panose="020B0609020204030204" pitchFamily="49" charset="0"/>
                        </a:rPr>
                        <a:t>:</a:t>
                      </a:r>
                      <a:br>
                        <a:rPr lang="en-US" sz="800" b="0" i="0" u="none" strike="noStrike" dirty="0">
                          <a:solidFill>
                            <a:srgbClr val="000000"/>
                          </a:solidFill>
                          <a:effectLst/>
                          <a:latin typeface="Consolas" panose="020B0609020204030204" pitchFamily="49" charset="0"/>
                        </a:rPr>
                      </a:br>
                      <a:r>
                        <a:rPr lang="en-US" sz="800" b="0" i="0" u="none" strike="noStrike" dirty="0">
                          <a:solidFill>
                            <a:srgbClr val="660066"/>
                          </a:solidFill>
                          <a:effectLst/>
                          <a:latin typeface="Consolas" panose="020B0609020204030204" pitchFamily="49" charset="0"/>
                        </a:rPr>
                        <a:t>      app:</a:t>
                      </a:r>
                      <a:r>
                        <a:rPr lang="en-US" sz="800" b="0" i="0" u="none" strike="noStrike" dirty="0">
                          <a:solidFill>
                            <a:srgbClr val="000000"/>
                          </a:solidFill>
                          <a:effectLst/>
                          <a:latin typeface="Consolas" panose="020B0609020204030204" pitchFamily="49" charset="0"/>
                        </a:rPr>
                        <a:t> </a:t>
                      </a:r>
                      <a:r>
                        <a:rPr lang="en-US" sz="800" b="0" i="0" u="none" strike="noStrike" dirty="0">
                          <a:solidFill>
                            <a:srgbClr val="008800"/>
                          </a:solidFill>
                          <a:effectLst/>
                          <a:latin typeface="Consolas" panose="020B0609020204030204" pitchFamily="49" charset="0"/>
                        </a:rPr>
                        <a:t>ln</a:t>
                      </a:r>
                      <a:br>
                        <a:rPr lang="en-US" sz="800" b="0" i="0" u="none" strike="noStrike" dirty="0">
                          <a:solidFill>
                            <a:srgbClr val="000000"/>
                          </a:solidFill>
                          <a:effectLst/>
                          <a:latin typeface="Consolas" panose="020B0609020204030204" pitchFamily="49" charset="0"/>
                        </a:rPr>
                      </a:br>
                      <a:r>
                        <a:rPr lang="en-US" sz="800" b="0" i="0" u="none" strike="noStrike" dirty="0">
                          <a:solidFill>
                            <a:srgbClr val="660066"/>
                          </a:solidFill>
                          <a:effectLst/>
                          <a:latin typeface="Consolas" panose="020B0609020204030204" pitchFamily="49" charset="0"/>
                        </a:rPr>
                        <a:t>  template:</a:t>
                      </a:r>
                      <a:br>
                        <a:rPr lang="en-US" sz="800" b="0" i="0" u="none" strike="noStrike" dirty="0">
                          <a:solidFill>
                            <a:srgbClr val="000000"/>
                          </a:solidFill>
                          <a:effectLst/>
                          <a:latin typeface="Consolas" panose="020B0609020204030204" pitchFamily="49" charset="0"/>
                        </a:rPr>
                      </a:br>
                      <a:r>
                        <a:rPr lang="en-US" sz="800" b="0" i="0" u="none" strike="noStrike" dirty="0">
                          <a:solidFill>
                            <a:srgbClr val="660066"/>
                          </a:solidFill>
                          <a:effectLst/>
                          <a:latin typeface="Consolas" panose="020B0609020204030204" pitchFamily="49" charset="0"/>
                        </a:rPr>
                        <a:t>    metadata:</a:t>
                      </a:r>
                      <a:br>
                        <a:rPr lang="en-US" sz="800" b="0" i="0" u="none" strike="noStrike" dirty="0">
                          <a:solidFill>
                            <a:srgbClr val="000000"/>
                          </a:solidFill>
                          <a:effectLst/>
                          <a:latin typeface="Consolas" panose="020B0609020204030204" pitchFamily="49" charset="0"/>
                        </a:rPr>
                      </a:br>
                      <a:r>
                        <a:rPr lang="en-US" sz="800" b="0" i="0" u="none" strike="noStrike" dirty="0">
                          <a:solidFill>
                            <a:srgbClr val="660066"/>
                          </a:solidFill>
                          <a:effectLst/>
                          <a:latin typeface="Consolas" panose="020B0609020204030204" pitchFamily="49" charset="0"/>
                        </a:rPr>
                        <a:t>      labels:</a:t>
                      </a:r>
                      <a:br>
                        <a:rPr lang="en-US" sz="800" b="0" i="0" u="none" strike="noStrike" dirty="0">
                          <a:solidFill>
                            <a:srgbClr val="000000"/>
                          </a:solidFill>
                          <a:effectLst/>
                          <a:latin typeface="Consolas" panose="020B0609020204030204" pitchFamily="49" charset="0"/>
                        </a:rPr>
                      </a:br>
                      <a:r>
                        <a:rPr lang="en-US" sz="800" b="0" i="0" u="none" strike="noStrike" dirty="0">
                          <a:solidFill>
                            <a:srgbClr val="660066"/>
                          </a:solidFill>
                          <a:effectLst/>
                          <a:latin typeface="Consolas" panose="020B0609020204030204" pitchFamily="49" charset="0"/>
                        </a:rPr>
                        <a:t>        app:</a:t>
                      </a:r>
                      <a:r>
                        <a:rPr lang="en-US" sz="800" b="0" i="0" u="none" strike="noStrike" dirty="0">
                          <a:solidFill>
                            <a:srgbClr val="000000"/>
                          </a:solidFill>
                          <a:effectLst/>
                          <a:latin typeface="Consolas" panose="020B0609020204030204" pitchFamily="49" charset="0"/>
                        </a:rPr>
                        <a:t> </a:t>
                      </a:r>
                      <a:r>
                        <a:rPr lang="en-US" sz="800" b="0" i="0" u="none" strike="noStrike" dirty="0">
                          <a:solidFill>
                            <a:srgbClr val="008800"/>
                          </a:solidFill>
                          <a:effectLst/>
                          <a:latin typeface="Consolas" panose="020B0609020204030204" pitchFamily="49" charset="0"/>
                        </a:rPr>
                        <a:t>ln</a:t>
                      </a:r>
                      <a:br>
                        <a:rPr lang="en-US" sz="800" b="0" i="0" u="none" strike="noStrike" dirty="0">
                          <a:solidFill>
                            <a:srgbClr val="000000"/>
                          </a:solidFill>
                          <a:effectLst/>
                          <a:latin typeface="Consolas" panose="020B0609020204030204" pitchFamily="49" charset="0"/>
                        </a:rPr>
                      </a:br>
                      <a:r>
                        <a:rPr lang="en-US" sz="800" b="0" i="0" u="none" strike="noStrike" dirty="0">
                          <a:solidFill>
                            <a:srgbClr val="660066"/>
                          </a:solidFill>
                          <a:effectLst/>
                          <a:latin typeface="Consolas" panose="020B0609020204030204" pitchFamily="49" charset="0"/>
                        </a:rPr>
                        <a:t>    spec:</a:t>
                      </a:r>
                      <a:br>
                        <a:rPr lang="en-US" sz="800" b="0" i="0" u="none" strike="noStrike" dirty="0">
                          <a:solidFill>
                            <a:srgbClr val="000000"/>
                          </a:solidFill>
                          <a:effectLst/>
                          <a:latin typeface="Consolas" panose="020B0609020204030204" pitchFamily="49" charset="0"/>
                        </a:rPr>
                      </a:br>
                      <a:r>
                        <a:rPr lang="en-US" sz="800" b="0" i="0" u="none" strike="noStrike" dirty="0">
                          <a:solidFill>
                            <a:srgbClr val="660066"/>
                          </a:solidFill>
                          <a:effectLst/>
                          <a:latin typeface="Consolas" panose="020B0609020204030204" pitchFamily="49" charset="0"/>
                        </a:rPr>
                        <a:t>      containers:</a:t>
                      </a:r>
                      <a:br>
                        <a:rPr lang="en-US" sz="800" b="0" i="0" u="none" strike="noStrike" dirty="0">
                          <a:solidFill>
                            <a:srgbClr val="000000"/>
                          </a:solidFill>
                          <a:effectLst/>
                          <a:latin typeface="Consolas" panose="020B0609020204030204" pitchFamily="49" charset="0"/>
                        </a:rPr>
                      </a:br>
                      <a:r>
                        <a:rPr lang="en-US" sz="800" b="0" i="0" u="none" strike="noStrike" dirty="0">
                          <a:solidFill>
                            <a:srgbClr val="660066"/>
                          </a:solidFill>
                          <a:effectLst/>
                          <a:latin typeface="Consolas" panose="020B0609020204030204" pitchFamily="49" charset="0"/>
                        </a:rPr>
                        <a:t>        - name:</a:t>
                      </a:r>
                      <a:r>
                        <a:rPr lang="en-US" sz="800" b="0" i="0" u="none" strike="noStrike" dirty="0">
                          <a:solidFill>
                            <a:srgbClr val="000000"/>
                          </a:solidFill>
                          <a:effectLst/>
                          <a:latin typeface="Consolas" panose="020B0609020204030204" pitchFamily="49" charset="0"/>
                        </a:rPr>
                        <a:t> </a:t>
                      </a:r>
                      <a:r>
                        <a:rPr lang="en-US" sz="800" b="0" i="0" u="none" strike="noStrike" dirty="0">
                          <a:solidFill>
                            <a:srgbClr val="008800"/>
                          </a:solidFill>
                          <a:effectLst/>
                          <a:latin typeface="Consolas" panose="020B0609020204030204" pitchFamily="49" charset="0"/>
                        </a:rPr>
                        <a:t>ln</a:t>
                      </a:r>
                      <a:br>
                        <a:rPr lang="en-US" sz="800" b="0" i="0" u="none" strike="noStrike" dirty="0">
                          <a:solidFill>
                            <a:srgbClr val="000000"/>
                          </a:solidFill>
                          <a:effectLst/>
                          <a:latin typeface="Consolas" panose="020B0609020204030204" pitchFamily="49" charset="0"/>
                        </a:rPr>
                      </a:br>
                      <a:r>
                        <a:rPr lang="en-US" sz="800" b="0" i="0" u="none" strike="noStrike" dirty="0">
                          <a:solidFill>
                            <a:srgbClr val="660066"/>
                          </a:solidFill>
                          <a:effectLst/>
                          <a:latin typeface="Consolas" panose="020B0609020204030204" pitchFamily="49" charset="0"/>
                        </a:rPr>
                        <a:t>          image:</a:t>
                      </a:r>
                      <a:r>
                        <a:rPr lang="en-US" sz="800" b="0" i="0" u="none" strike="noStrike" dirty="0">
                          <a:solidFill>
                            <a:srgbClr val="000000"/>
                          </a:solidFill>
                          <a:effectLst/>
                          <a:latin typeface="Consolas" panose="020B0609020204030204" pitchFamily="49" charset="0"/>
                        </a:rPr>
                        <a:t> </a:t>
                      </a:r>
                      <a:r>
                        <a:rPr lang="en-US" sz="800" b="0" i="0" u="none" strike="noStrike" dirty="0">
                          <a:solidFill>
                            <a:srgbClr val="008800"/>
                          </a:solidFill>
                          <a:effectLst/>
                          <a:latin typeface="Consolas" panose="020B0609020204030204" pitchFamily="49" charset="0"/>
                        </a:rPr>
                        <a:t>'</a:t>
                      </a:r>
                      <a:r>
                        <a:rPr lang="en-US" sz="800" b="0" i="0" u="none" strike="noStrike" dirty="0" err="1">
                          <a:solidFill>
                            <a:srgbClr val="008800"/>
                          </a:solidFill>
                          <a:effectLst/>
                          <a:latin typeface="Consolas" panose="020B0609020204030204" pitchFamily="49" charset="0"/>
                        </a:rPr>
                        <a:t>etansoclof</a:t>
                      </a:r>
                      <a:r>
                        <a:rPr lang="en-US" sz="800" b="0" i="0" u="none" strike="noStrike" dirty="0">
                          <a:solidFill>
                            <a:srgbClr val="008800"/>
                          </a:solidFill>
                          <a:effectLst/>
                          <a:latin typeface="Consolas" panose="020B0609020204030204" pitchFamily="49" charset="0"/>
                        </a:rPr>
                        <a:t>/ln:1_line_count_nMal_print_6000_17000_bug_fix2_flush_print_request_count_loop'</a:t>
                      </a:r>
                      <a:br>
                        <a:rPr lang="en-US" sz="800" b="0" i="0" u="none" strike="noStrike" dirty="0">
                          <a:solidFill>
                            <a:srgbClr val="000000"/>
                          </a:solidFill>
                          <a:effectLst/>
                          <a:latin typeface="Consolas" panose="020B0609020204030204" pitchFamily="49" charset="0"/>
                        </a:rPr>
                      </a:br>
                      <a:r>
                        <a:rPr lang="en-US" sz="800" b="0" i="0" u="none" strike="noStrike" dirty="0">
                          <a:solidFill>
                            <a:srgbClr val="660066"/>
                          </a:solidFill>
                          <a:effectLst/>
                          <a:latin typeface="Consolas" panose="020B0609020204030204" pitchFamily="49" charset="0"/>
                        </a:rPr>
                        <a:t>          command:</a:t>
                      </a:r>
                      <a:br>
                        <a:rPr lang="en-US" sz="800" b="0" i="0" u="none" strike="noStrike" dirty="0">
                          <a:solidFill>
                            <a:srgbClr val="000000"/>
                          </a:solidFill>
                          <a:effectLst/>
                          <a:latin typeface="Consolas" panose="020B0609020204030204" pitchFamily="49" charset="0"/>
                        </a:rPr>
                      </a:br>
                      <a:r>
                        <a:rPr lang="en-US" sz="800" b="0" i="0" u="none" strike="noStrike" dirty="0">
                          <a:solidFill>
                            <a:srgbClr val="006666"/>
                          </a:solidFill>
                          <a:effectLst/>
                          <a:latin typeface="Consolas" panose="020B0609020204030204" pitchFamily="49" charset="0"/>
                        </a:rPr>
                        <a:t>            -</a:t>
                      </a:r>
                      <a:r>
                        <a:rPr lang="en-US" sz="800" b="0" i="0" u="none" strike="noStrike" dirty="0">
                          <a:solidFill>
                            <a:srgbClr val="000000"/>
                          </a:solidFill>
                          <a:effectLst/>
                          <a:latin typeface="Consolas" panose="020B0609020204030204" pitchFamily="49" charset="0"/>
                        </a:rPr>
                        <a:t> </a:t>
                      </a:r>
                      <a:r>
                        <a:rPr lang="en-US" sz="800" b="0" i="0" u="none" strike="noStrike" dirty="0" err="1">
                          <a:solidFill>
                            <a:srgbClr val="008800"/>
                          </a:solidFill>
                          <a:effectLst/>
                          <a:latin typeface="Consolas" panose="020B0609020204030204" pitchFamily="49" charset="0"/>
                        </a:rPr>
                        <a:t>sh</a:t>
                      </a:r>
                      <a:br>
                        <a:rPr lang="en-US" sz="800" b="0" i="0" u="none" strike="noStrike" dirty="0">
                          <a:solidFill>
                            <a:srgbClr val="000000"/>
                          </a:solidFill>
                          <a:effectLst/>
                          <a:latin typeface="Consolas" panose="020B0609020204030204" pitchFamily="49" charset="0"/>
                        </a:rPr>
                      </a:br>
                      <a:r>
                        <a:rPr lang="en-US" sz="800" b="0" i="0" u="none" strike="noStrike" dirty="0">
                          <a:solidFill>
                            <a:srgbClr val="006666"/>
                          </a:solidFill>
                          <a:effectLst/>
                          <a:latin typeface="Consolas" panose="020B0609020204030204" pitchFamily="49" charset="0"/>
                        </a:rPr>
                        <a:t>            -</a:t>
                      </a:r>
                      <a:r>
                        <a:rPr lang="en-US" sz="800" b="0" i="0" u="none" strike="noStrike" dirty="0">
                          <a:solidFill>
                            <a:srgbClr val="000000"/>
                          </a:solidFill>
                          <a:effectLst/>
                          <a:latin typeface="Consolas" panose="020B0609020204030204" pitchFamily="49" charset="0"/>
                        </a:rPr>
                        <a:t> </a:t>
                      </a:r>
                      <a:r>
                        <a:rPr lang="en-US" sz="800" b="0" i="0" u="none" strike="noStrike" dirty="0">
                          <a:solidFill>
                            <a:srgbClr val="008800"/>
                          </a:solidFill>
                          <a:effectLst/>
                          <a:latin typeface="Consolas" panose="020B0609020204030204" pitchFamily="49" charset="0"/>
                        </a:rPr>
                        <a:t>'-c'</a:t>
                      </a:r>
                      <a:br>
                        <a:rPr lang="en-US" sz="800" b="0" i="0" u="none" strike="noStrike" dirty="0">
                          <a:solidFill>
                            <a:srgbClr val="000000"/>
                          </a:solidFill>
                          <a:effectLst/>
                          <a:latin typeface="Consolas" panose="020B0609020204030204" pitchFamily="49" charset="0"/>
                        </a:rPr>
                      </a:br>
                      <a:r>
                        <a:rPr lang="en-US" sz="800" b="0" i="0" u="none" strike="noStrike" dirty="0">
                          <a:solidFill>
                            <a:srgbClr val="006666"/>
                          </a:solidFill>
                          <a:effectLst/>
                          <a:latin typeface="Consolas" panose="020B0609020204030204" pitchFamily="49" charset="0"/>
                        </a:rPr>
                        <a:t>            -</a:t>
                      </a:r>
                      <a:r>
                        <a:rPr lang="en-US" sz="800" b="0" i="0" u="none" strike="noStrike" dirty="0">
                          <a:solidFill>
                            <a:srgbClr val="000000"/>
                          </a:solidFill>
                          <a:effectLst/>
                          <a:latin typeface="Consolas" panose="020B0609020204030204" pitchFamily="49" charset="0"/>
                        </a:rPr>
                        <a:t> </a:t>
                      </a:r>
                      <a:r>
                        <a:rPr lang="en-US" sz="800" b="0" i="0" u="none" strike="noStrike" dirty="0">
                          <a:solidFill>
                            <a:srgbClr val="008800"/>
                          </a:solidFill>
                          <a:effectLst/>
                          <a:latin typeface="Consolas" panose="020B0609020204030204" pitchFamily="49" charset="0"/>
                        </a:rPr>
                        <a:t>python3</a:t>
                      </a:r>
                      <a:r>
                        <a:rPr lang="en-US" sz="800" b="0" i="0" u="none" strike="noStrike" dirty="0">
                          <a:solidFill>
                            <a:srgbClr val="000000"/>
                          </a:solidFill>
                          <a:effectLst/>
                          <a:latin typeface="Consolas" panose="020B0609020204030204" pitchFamily="49" charset="0"/>
                        </a:rPr>
                        <a:t> </a:t>
                      </a:r>
                      <a:r>
                        <a:rPr lang="en-US" sz="800" b="0" i="0" u="none" strike="noStrike" dirty="0">
                          <a:solidFill>
                            <a:srgbClr val="006666"/>
                          </a:solidFill>
                          <a:effectLst/>
                          <a:latin typeface="Consolas" panose="020B0609020204030204" pitchFamily="49" charset="0"/>
                        </a:rPr>
                        <a:t>-u</a:t>
                      </a:r>
                      <a:r>
                        <a:rPr lang="en-US" sz="800" b="0" i="0" u="none" strike="noStrike" dirty="0">
                          <a:solidFill>
                            <a:srgbClr val="000000"/>
                          </a:solidFill>
                          <a:effectLst/>
                          <a:latin typeface="Consolas" panose="020B0609020204030204" pitchFamily="49" charset="0"/>
                        </a:rPr>
                        <a:t> </a:t>
                      </a:r>
                      <a:r>
                        <a:rPr lang="en-US" sz="800" b="0" i="0" u="none" strike="noStrike" dirty="0" err="1">
                          <a:solidFill>
                            <a:srgbClr val="008800"/>
                          </a:solidFill>
                          <a:effectLst/>
                          <a:latin typeface="Consolas" panose="020B0609020204030204" pitchFamily="49" charset="0"/>
                        </a:rPr>
                        <a:t>tmp</a:t>
                      </a:r>
                      <a:r>
                        <a:rPr lang="en-US" sz="800" b="0" i="0" u="none" strike="noStrike" dirty="0">
                          <a:solidFill>
                            <a:srgbClr val="008800"/>
                          </a:solidFill>
                          <a:effectLst/>
                          <a:latin typeface="Consolas" panose="020B0609020204030204" pitchFamily="49" charset="0"/>
                        </a:rPr>
                        <a:t>/data-</a:t>
                      </a:r>
                      <a:r>
                        <a:rPr lang="en-US" sz="800" b="0" i="0" u="none" strike="noStrike" dirty="0" err="1">
                          <a:solidFill>
                            <a:srgbClr val="008800"/>
                          </a:solidFill>
                          <a:effectLst/>
                          <a:latin typeface="Consolas" panose="020B0609020204030204" pitchFamily="49" charset="0"/>
                        </a:rPr>
                        <a:t>sender.py</a:t>
                      </a:r>
                      <a:br>
                        <a:rPr lang="en-US" sz="800" b="0" i="0" u="none" strike="noStrike" dirty="0">
                          <a:solidFill>
                            <a:srgbClr val="000000"/>
                          </a:solidFill>
                          <a:effectLst/>
                          <a:latin typeface="Consolas" panose="020B0609020204030204" pitchFamily="49" charset="0"/>
                        </a:rPr>
                      </a:br>
                      <a:r>
                        <a:rPr lang="en-US" sz="800" b="0" i="0" u="none" strike="noStrike" dirty="0">
                          <a:solidFill>
                            <a:srgbClr val="660066"/>
                          </a:solidFill>
                          <a:effectLst/>
                          <a:latin typeface="Consolas" panose="020B0609020204030204" pitchFamily="49" charset="0"/>
                        </a:rPr>
                        <a:t>          </a:t>
                      </a:r>
                      <a:r>
                        <a:rPr lang="en-US" sz="800" b="0" i="0" u="none" strike="noStrike" dirty="0" err="1">
                          <a:solidFill>
                            <a:srgbClr val="660066"/>
                          </a:solidFill>
                          <a:effectLst/>
                          <a:latin typeface="Consolas" panose="020B0609020204030204" pitchFamily="49" charset="0"/>
                        </a:rPr>
                        <a:t>volumeMounts</a:t>
                      </a:r>
                      <a:r>
                        <a:rPr lang="en-US" sz="800" b="0" i="0" u="none" strike="noStrike" dirty="0">
                          <a:solidFill>
                            <a:srgbClr val="660066"/>
                          </a:solidFill>
                          <a:effectLst/>
                          <a:latin typeface="Consolas" panose="020B0609020204030204" pitchFamily="49" charset="0"/>
                        </a:rPr>
                        <a:t>:</a:t>
                      </a:r>
                      <a:br>
                        <a:rPr lang="en-US" sz="800" b="0" i="0" u="none" strike="noStrike" dirty="0">
                          <a:solidFill>
                            <a:srgbClr val="000000"/>
                          </a:solidFill>
                          <a:effectLst/>
                          <a:latin typeface="Consolas" panose="020B0609020204030204" pitchFamily="49" charset="0"/>
                        </a:rPr>
                      </a:br>
                      <a:r>
                        <a:rPr lang="en-US" sz="800" b="0" i="0" u="none" strike="noStrike" dirty="0">
                          <a:solidFill>
                            <a:srgbClr val="660066"/>
                          </a:solidFill>
                          <a:effectLst/>
                          <a:latin typeface="Consolas" panose="020B0609020204030204" pitchFamily="49" charset="0"/>
                        </a:rPr>
                        <a:t>            - name:</a:t>
                      </a:r>
                      <a:r>
                        <a:rPr lang="en-US" sz="800" b="0" i="0" u="none" strike="noStrike" dirty="0">
                          <a:solidFill>
                            <a:srgbClr val="000000"/>
                          </a:solidFill>
                          <a:effectLst/>
                          <a:latin typeface="Consolas" panose="020B0609020204030204" pitchFamily="49" charset="0"/>
                        </a:rPr>
                        <a:t> </a:t>
                      </a:r>
                      <a:r>
                        <a:rPr lang="en-US" sz="800" b="0" i="0" u="none" strike="noStrike" dirty="0" err="1">
                          <a:solidFill>
                            <a:srgbClr val="008800"/>
                          </a:solidFill>
                          <a:effectLst/>
                          <a:latin typeface="Consolas" panose="020B0609020204030204" pitchFamily="49" charset="0"/>
                        </a:rPr>
                        <a:t>nfs-pvc</a:t>
                      </a:r>
                      <a:br>
                        <a:rPr lang="en-US" sz="800" b="0" i="0" u="none" strike="noStrike" dirty="0">
                          <a:solidFill>
                            <a:srgbClr val="000000"/>
                          </a:solidFill>
                          <a:effectLst/>
                          <a:latin typeface="Consolas" panose="020B0609020204030204" pitchFamily="49" charset="0"/>
                        </a:rPr>
                      </a:br>
                      <a:r>
                        <a:rPr lang="en-US" sz="800" b="0" i="0" u="none" strike="noStrike" dirty="0">
                          <a:solidFill>
                            <a:srgbClr val="660066"/>
                          </a:solidFill>
                          <a:effectLst/>
                          <a:latin typeface="Consolas" panose="020B0609020204030204" pitchFamily="49" charset="0"/>
                        </a:rPr>
                        <a:t>              </a:t>
                      </a:r>
                      <a:r>
                        <a:rPr lang="en-US" sz="800" b="0" i="0" u="none" strike="noStrike" dirty="0" err="1">
                          <a:solidFill>
                            <a:srgbClr val="660066"/>
                          </a:solidFill>
                          <a:effectLst/>
                          <a:latin typeface="Consolas" panose="020B0609020204030204" pitchFamily="49" charset="0"/>
                        </a:rPr>
                        <a:t>mountPath</a:t>
                      </a:r>
                      <a:r>
                        <a:rPr lang="en-US" sz="800" b="0" i="0" u="none" strike="noStrike" dirty="0">
                          <a:solidFill>
                            <a:srgbClr val="660066"/>
                          </a:solidFill>
                          <a:effectLst/>
                          <a:latin typeface="Consolas" panose="020B0609020204030204" pitchFamily="49" charset="0"/>
                        </a:rPr>
                        <a:t>:</a:t>
                      </a:r>
                      <a:r>
                        <a:rPr lang="en-US" sz="800" b="0" i="0" u="none" strike="noStrike" dirty="0">
                          <a:solidFill>
                            <a:srgbClr val="000000"/>
                          </a:solidFill>
                          <a:effectLst/>
                          <a:latin typeface="Consolas" panose="020B0609020204030204" pitchFamily="49" charset="0"/>
                        </a:rPr>
                        <a:t> </a:t>
                      </a:r>
                      <a:r>
                        <a:rPr lang="en-US" sz="800" b="0" i="0" u="none" strike="noStrike" dirty="0">
                          <a:solidFill>
                            <a:srgbClr val="008800"/>
                          </a:solidFill>
                          <a:effectLst/>
                          <a:latin typeface="Consolas" panose="020B0609020204030204" pitchFamily="49" charset="0"/>
                        </a:rPr>
                        <a:t>/</a:t>
                      </a:r>
                      <a:r>
                        <a:rPr lang="en-US" sz="800" b="0" i="0" u="none" strike="noStrike" dirty="0" err="1">
                          <a:solidFill>
                            <a:srgbClr val="008800"/>
                          </a:solidFill>
                          <a:effectLst/>
                          <a:latin typeface="Consolas" panose="020B0609020204030204" pitchFamily="49" charset="0"/>
                        </a:rPr>
                        <a:t>tmp</a:t>
                      </a:r>
                      <a:r>
                        <a:rPr lang="en-US" sz="800" b="0" i="0" u="none" strike="noStrike" dirty="0">
                          <a:solidFill>
                            <a:srgbClr val="008800"/>
                          </a:solidFill>
                          <a:effectLst/>
                          <a:latin typeface="Consolas" panose="020B0609020204030204" pitchFamily="49" charset="0"/>
                        </a:rPr>
                        <a:t>/shared</a:t>
                      </a:r>
                      <a:br>
                        <a:rPr lang="en-US" sz="800" b="0" i="0" u="none" strike="noStrike" dirty="0">
                          <a:solidFill>
                            <a:srgbClr val="000000"/>
                          </a:solidFill>
                          <a:effectLst/>
                          <a:latin typeface="Consolas" panose="020B0609020204030204" pitchFamily="49" charset="0"/>
                        </a:rPr>
                      </a:br>
                      <a:r>
                        <a:rPr lang="en-US" sz="800" b="0" i="0" u="none" strike="noStrike" dirty="0">
                          <a:solidFill>
                            <a:srgbClr val="660066"/>
                          </a:solidFill>
                          <a:effectLst/>
                          <a:latin typeface="Consolas" panose="020B0609020204030204" pitchFamily="49" charset="0"/>
                        </a:rPr>
                        <a:t>      volumes:</a:t>
                      </a:r>
                      <a:br>
                        <a:rPr lang="en-US" sz="800" b="0" i="0" u="none" strike="noStrike" dirty="0">
                          <a:solidFill>
                            <a:srgbClr val="000000"/>
                          </a:solidFill>
                          <a:effectLst/>
                          <a:latin typeface="Consolas" panose="020B0609020204030204" pitchFamily="49" charset="0"/>
                        </a:rPr>
                      </a:br>
                      <a:r>
                        <a:rPr lang="en-US" sz="800" b="0" i="0" u="none" strike="noStrike" dirty="0">
                          <a:solidFill>
                            <a:srgbClr val="660066"/>
                          </a:solidFill>
                          <a:effectLst/>
                          <a:latin typeface="Consolas" panose="020B0609020204030204" pitchFamily="49" charset="0"/>
                        </a:rPr>
                        <a:t>        - name:</a:t>
                      </a:r>
                      <a:r>
                        <a:rPr lang="en-US" sz="800" b="0" i="0" u="none" strike="noStrike" dirty="0">
                          <a:solidFill>
                            <a:srgbClr val="000000"/>
                          </a:solidFill>
                          <a:effectLst/>
                          <a:latin typeface="Consolas" panose="020B0609020204030204" pitchFamily="49" charset="0"/>
                        </a:rPr>
                        <a:t> </a:t>
                      </a:r>
                      <a:r>
                        <a:rPr lang="en-US" sz="800" b="0" i="0" u="none" strike="noStrike" dirty="0" err="1">
                          <a:solidFill>
                            <a:srgbClr val="008800"/>
                          </a:solidFill>
                          <a:effectLst/>
                          <a:latin typeface="Consolas" panose="020B0609020204030204" pitchFamily="49" charset="0"/>
                        </a:rPr>
                        <a:t>nfs-pvc</a:t>
                      </a:r>
                      <a:br>
                        <a:rPr lang="en-US" sz="800" b="0" i="0" u="none" strike="noStrike" dirty="0">
                          <a:solidFill>
                            <a:srgbClr val="000000"/>
                          </a:solidFill>
                          <a:effectLst/>
                          <a:latin typeface="Consolas" panose="020B0609020204030204" pitchFamily="49" charset="0"/>
                        </a:rPr>
                      </a:br>
                      <a:r>
                        <a:rPr lang="en-US" sz="800" b="0" i="0" u="none" strike="noStrike" dirty="0">
                          <a:solidFill>
                            <a:srgbClr val="660066"/>
                          </a:solidFill>
                          <a:effectLst/>
                          <a:latin typeface="Consolas" panose="020B0609020204030204" pitchFamily="49" charset="0"/>
                        </a:rPr>
                        <a:t>          </a:t>
                      </a:r>
                      <a:r>
                        <a:rPr lang="en-US" sz="800" b="0" i="0" u="none" strike="noStrike" dirty="0" err="1">
                          <a:solidFill>
                            <a:srgbClr val="660066"/>
                          </a:solidFill>
                          <a:effectLst/>
                          <a:latin typeface="Consolas" panose="020B0609020204030204" pitchFamily="49" charset="0"/>
                        </a:rPr>
                        <a:t>persistentVolumeClaim</a:t>
                      </a:r>
                      <a:r>
                        <a:rPr lang="en-US" sz="800" b="0" i="0" u="none" strike="noStrike" dirty="0">
                          <a:solidFill>
                            <a:srgbClr val="660066"/>
                          </a:solidFill>
                          <a:effectLst/>
                          <a:latin typeface="Consolas" panose="020B0609020204030204" pitchFamily="49" charset="0"/>
                        </a:rPr>
                        <a:t>:</a:t>
                      </a:r>
                      <a:br>
                        <a:rPr lang="en-US" sz="800" b="0" i="0" u="none" strike="noStrike" dirty="0">
                          <a:solidFill>
                            <a:srgbClr val="000000"/>
                          </a:solidFill>
                          <a:effectLst/>
                          <a:latin typeface="Consolas" panose="020B0609020204030204" pitchFamily="49" charset="0"/>
                        </a:rPr>
                      </a:br>
                      <a:r>
                        <a:rPr lang="en-US" sz="800" b="0" i="0" u="none" strike="noStrike" dirty="0">
                          <a:solidFill>
                            <a:srgbClr val="660066"/>
                          </a:solidFill>
                          <a:effectLst/>
                          <a:latin typeface="Consolas" panose="020B0609020204030204" pitchFamily="49" charset="0"/>
                        </a:rPr>
                        <a:t>            </a:t>
                      </a:r>
                      <a:r>
                        <a:rPr lang="en-US" sz="800" b="0" i="0" u="none" strike="noStrike" dirty="0" err="1">
                          <a:solidFill>
                            <a:srgbClr val="660066"/>
                          </a:solidFill>
                          <a:effectLst/>
                          <a:latin typeface="Consolas" panose="020B0609020204030204" pitchFamily="49" charset="0"/>
                        </a:rPr>
                        <a:t>claimName</a:t>
                      </a:r>
                      <a:r>
                        <a:rPr lang="en-US" sz="800" b="0" i="0" u="none" strike="noStrike" dirty="0">
                          <a:solidFill>
                            <a:srgbClr val="660066"/>
                          </a:solidFill>
                          <a:effectLst/>
                          <a:latin typeface="Consolas" panose="020B0609020204030204" pitchFamily="49" charset="0"/>
                        </a:rPr>
                        <a:t>:</a:t>
                      </a:r>
                      <a:r>
                        <a:rPr lang="en-US" sz="800" b="0" i="0" u="none" strike="noStrike" dirty="0">
                          <a:solidFill>
                            <a:srgbClr val="000000"/>
                          </a:solidFill>
                          <a:effectLst/>
                          <a:latin typeface="Consolas" panose="020B0609020204030204" pitchFamily="49" charset="0"/>
                        </a:rPr>
                        <a:t> </a:t>
                      </a:r>
                      <a:r>
                        <a:rPr lang="en-US" sz="800" b="0" i="0" u="none" strike="noStrike" dirty="0" err="1">
                          <a:solidFill>
                            <a:srgbClr val="008800"/>
                          </a:solidFill>
                          <a:effectLst/>
                          <a:latin typeface="Consolas" panose="020B0609020204030204" pitchFamily="49" charset="0"/>
                        </a:rPr>
                        <a:t>nfs-pvc</a:t>
                      </a:r>
                      <a:br>
                        <a:rPr lang="en-US" sz="800" b="0" i="0" u="none" strike="noStrike" dirty="0">
                          <a:solidFill>
                            <a:srgbClr val="000000"/>
                          </a:solidFill>
                          <a:effectLst/>
                          <a:latin typeface="Consolas" panose="020B0609020204030204" pitchFamily="49" charset="0"/>
                        </a:rPr>
                      </a:br>
                      <a:r>
                        <a:rPr lang="en-US" sz="800" b="0" i="0" u="none" strike="noStrike" dirty="0">
                          <a:solidFill>
                            <a:srgbClr val="660066"/>
                          </a:solidFill>
                          <a:effectLst/>
                          <a:latin typeface="Consolas" panose="020B0609020204030204" pitchFamily="49" charset="0"/>
                        </a:rPr>
                        <a:t>      </a:t>
                      </a:r>
                      <a:r>
                        <a:rPr lang="en-US" sz="800" b="0" i="0" u="none" strike="noStrike" dirty="0" err="1">
                          <a:solidFill>
                            <a:srgbClr val="660066"/>
                          </a:solidFill>
                          <a:effectLst/>
                          <a:latin typeface="Consolas" panose="020B0609020204030204" pitchFamily="49" charset="0"/>
                        </a:rPr>
                        <a:t>restartPolicy</a:t>
                      </a:r>
                      <a:r>
                        <a:rPr lang="en-US" sz="800" b="0" i="0" u="none" strike="noStrike" dirty="0">
                          <a:solidFill>
                            <a:srgbClr val="660066"/>
                          </a:solidFill>
                          <a:effectLst/>
                          <a:latin typeface="Consolas" panose="020B0609020204030204" pitchFamily="49" charset="0"/>
                        </a:rPr>
                        <a:t>:</a:t>
                      </a:r>
                      <a:r>
                        <a:rPr lang="en-US" sz="800" b="0" i="0" u="none" strike="noStrike" dirty="0">
                          <a:solidFill>
                            <a:srgbClr val="000000"/>
                          </a:solidFill>
                          <a:effectLst/>
                          <a:latin typeface="Consolas" panose="020B0609020204030204" pitchFamily="49" charset="0"/>
                        </a:rPr>
                        <a:t> </a:t>
                      </a:r>
                      <a:r>
                        <a:rPr lang="en-US" sz="800" b="0" i="0" u="none" strike="noStrike" dirty="0">
                          <a:solidFill>
                            <a:srgbClr val="008800"/>
                          </a:solidFill>
                          <a:effectLst/>
                          <a:latin typeface="Consolas" panose="020B0609020204030204" pitchFamily="49" charset="0"/>
                        </a:rPr>
                        <a:t>Always</a:t>
                      </a:r>
                      <a:br>
                        <a:rPr lang="en-US" sz="800" b="0" i="0" u="none" strike="noStrike" dirty="0">
                          <a:solidFill>
                            <a:srgbClr val="000000"/>
                          </a:solidFill>
                          <a:effectLst/>
                          <a:latin typeface="Consolas" panose="020B0609020204030204" pitchFamily="49" charset="0"/>
                        </a:rPr>
                      </a:br>
                      <a:br>
                        <a:rPr lang="en-US" sz="800" b="0" i="0" u="none" strike="noStrike" dirty="0">
                          <a:solidFill>
                            <a:srgbClr val="000000"/>
                          </a:solidFill>
                          <a:effectLst/>
                          <a:latin typeface="Consolas" panose="020B0609020204030204" pitchFamily="49" charset="0"/>
                        </a:rPr>
                      </a:br>
                      <a:endParaRPr lang="en-US" sz="1300" dirty="0">
                        <a:effectLst/>
                      </a:endParaRPr>
                    </a:p>
                  </a:txBody>
                  <a:tcPr marL="46568" marR="46568" marT="46568" marB="46568">
                    <a:lnL>
                      <a:noFill/>
                    </a:lnL>
                    <a:lnR>
                      <a:noFill/>
                    </a:lnR>
                    <a:lnT>
                      <a:noFill/>
                    </a:lnT>
                    <a:lnB>
                      <a:noFill/>
                    </a:lnB>
                    <a:solidFill>
                      <a:srgbClr val="FFFFFF"/>
                    </a:solidFill>
                  </a:tcPr>
                </a:tc>
                <a:extLst>
                  <a:ext uri="{0D108BD9-81ED-4DB2-BD59-A6C34878D82A}">
                    <a16:rowId xmlns:a16="http://schemas.microsoft.com/office/drawing/2014/main" val="3363804791"/>
                  </a:ext>
                </a:extLst>
              </a:tr>
            </a:tbl>
          </a:graphicData>
        </a:graphic>
      </p:graphicFrame>
      <p:sp>
        <p:nvSpPr>
          <p:cNvPr id="5" name="Rectangle 1">
            <a:extLst>
              <a:ext uri="{FF2B5EF4-FFF2-40B4-BE49-F238E27FC236}">
                <a16:creationId xmlns:a16="http://schemas.microsoft.com/office/drawing/2014/main" id="{FC407A76-BF3B-7443-B61C-85933DC9F3EE}"/>
              </a:ext>
            </a:extLst>
          </p:cNvPr>
          <p:cNvSpPr>
            <a:spLocks noChangeArrowheads="1"/>
          </p:cNvSpPr>
          <p:nvPr/>
        </p:nvSpPr>
        <p:spPr bwMode="auto">
          <a:xfrm>
            <a:off x="2239963"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CA029D46-20BD-7741-87D1-5FD077597E7D}"/>
                  </a:ext>
                </a:extLst>
              </p14:cNvPr>
              <p14:cNvContentPartPr/>
              <p14:nvPr/>
            </p14:nvContentPartPr>
            <p14:xfrm>
              <a:off x="9211680" y="4148333"/>
              <a:ext cx="360" cy="360"/>
            </p14:xfrm>
          </p:contentPart>
        </mc:Choice>
        <mc:Fallback xmlns="">
          <p:pic>
            <p:nvPicPr>
              <p:cNvPr id="6" name="Ink 5">
                <a:extLst>
                  <a:ext uri="{FF2B5EF4-FFF2-40B4-BE49-F238E27FC236}">
                    <a16:creationId xmlns:a16="http://schemas.microsoft.com/office/drawing/2014/main" id="{CA029D46-20BD-7741-87D1-5FD077597E7D}"/>
                  </a:ext>
                </a:extLst>
              </p:cNvPr>
              <p:cNvPicPr/>
              <p:nvPr/>
            </p:nvPicPr>
            <p:blipFill>
              <a:blip r:embed="rId3"/>
              <a:stretch>
                <a:fillRect/>
              </a:stretch>
            </p:blipFill>
            <p:spPr>
              <a:xfrm>
                <a:off x="9204120" y="4140773"/>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B2275649-FDCB-4B47-8CEE-D8DD287FE724}"/>
                  </a:ext>
                </a:extLst>
              </p14:cNvPr>
              <p14:cNvContentPartPr/>
              <p14:nvPr/>
            </p14:nvContentPartPr>
            <p14:xfrm>
              <a:off x="6925320" y="4199093"/>
              <a:ext cx="360" cy="360"/>
            </p14:xfrm>
          </p:contentPart>
        </mc:Choice>
        <mc:Fallback xmlns="">
          <p:pic>
            <p:nvPicPr>
              <p:cNvPr id="7" name="Ink 6">
                <a:extLst>
                  <a:ext uri="{FF2B5EF4-FFF2-40B4-BE49-F238E27FC236}">
                    <a16:creationId xmlns:a16="http://schemas.microsoft.com/office/drawing/2014/main" id="{B2275649-FDCB-4B47-8CEE-D8DD287FE724}"/>
                  </a:ext>
                </a:extLst>
              </p:cNvPr>
              <p:cNvPicPr/>
              <p:nvPr/>
            </p:nvPicPr>
            <p:blipFill>
              <a:blip r:embed="rId3"/>
              <a:stretch>
                <a:fillRect/>
              </a:stretch>
            </p:blipFill>
            <p:spPr>
              <a:xfrm>
                <a:off x="6918120" y="4191533"/>
                <a:ext cx="15480" cy="15480"/>
              </a:xfrm>
              <a:prstGeom prst="rect">
                <a:avLst/>
              </a:prstGeom>
            </p:spPr>
          </p:pic>
        </mc:Fallback>
      </mc:AlternateContent>
      <p:grpSp>
        <p:nvGrpSpPr>
          <p:cNvPr id="16" name="Group 15">
            <a:extLst>
              <a:ext uri="{FF2B5EF4-FFF2-40B4-BE49-F238E27FC236}">
                <a16:creationId xmlns:a16="http://schemas.microsoft.com/office/drawing/2014/main" id="{F7638105-B02C-2A47-A2A2-94C9A95F2E44}"/>
              </a:ext>
            </a:extLst>
          </p:cNvPr>
          <p:cNvGrpSpPr/>
          <p:nvPr/>
        </p:nvGrpSpPr>
        <p:grpSpPr>
          <a:xfrm>
            <a:off x="3335760" y="4504013"/>
            <a:ext cx="1208880" cy="305640"/>
            <a:chOff x="3335760" y="4504013"/>
            <a:chExt cx="1208880" cy="305640"/>
          </a:xfrm>
        </p:grpSpPr>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818BA6EA-BA6B-984C-AEF6-2C8F31008B6B}"/>
                    </a:ext>
                  </a:extLst>
                </p14:cNvPr>
                <p14:cNvContentPartPr/>
                <p14:nvPr/>
              </p14:nvContentPartPr>
              <p14:xfrm>
                <a:off x="3335760" y="4634333"/>
                <a:ext cx="266400" cy="56520"/>
              </p14:xfrm>
            </p:contentPart>
          </mc:Choice>
          <mc:Fallback xmlns="">
            <p:pic>
              <p:nvPicPr>
                <p:cNvPr id="8" name="Ink 7">
                  <a:extLst>
                    <a:ext uri="{FF2B5EF4-FFF2-40B4-BE49-F238E27FC236}">
                      <a16:creationId xmlns:a16="http://schemas.microsoft.com/office/drawing/2014/main" id="{818BA6EA-BA6B-984C-AEF6-2C8F31008B6B}"/>
                    </a:ext>
                  </a:extLst>
                </p:cNvPr>
                <p:cNvPicPr/>
                <p:nvPr/>
              </p:nvPicPr>
              <p:blipFill>
                <a:blip r:embed="rId6"/>
                <a:stretch>
                  <a:fillRect/>
                </a:stretch>
              </p:blipFill>
              <p:spPr>
                <a:xfrm>
                  <a:off x="3328200" y="4626773"/>
                  <a:ext cx="28152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4A0A6858-4F08-9343-96A0-0E6D407A4AE3}"/>
                    </a:ext>
                  </a:extLst>
                </p14:cNvPr>
                <p14:cNvContentPartPr/>
                <p14:nvPr/>
              </p14:nvContentPartPr>
              <p14:xfrm>
                <a:off x="3691080" y="4588613"/>
                <a:ext cx="253080" cy="175680"/>
              </p14:xfrm>
            </p:contentPart>
          </mc:Choice>
          <mc:Fallback xmlns="">
            <p:pic>
              <p:nvPicPr>
                <p:cNvPr id="9" name="Ink 8">
                  <a:extLst>
                    <a:ext uri="{FF2B5EF4-FFF2-40B4-BE49-F238E27FC236}">
                      <a16:creationId xmlns:a16="http://schemas.microsoft.com/office/drawing/2014/main" id="{4A0A6858-4F08-9343-96A0-0E6D407A4AE3}"/>
                    </a:ext>
                  </a:extLst>
                </p:cNvPr>
                <p:cNvPicPr/>
                <p:nvPr/>
              </p:nvPicPr>
              <p:blipFill>
                <a:blip r:embed="rId8"/>
                <a:stretch>
                  <a:fillRect/>
                </a:stretch>
              </p:blipFill>
              <p:spPr>
                <a:xfrm>
                  <a:off x="3683520" y="4581053"/>
                  <a:ext cx="26820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B48CA28A-D245-4140-9EE3-3224F6EFD027}"/>
                    </a:ext>
                  </a:extLst>
                </p14:cNvPr>
                <p14:cNvContentPartPr/>
                <p14:nvPr/>
              </p14:nvContentPartPr>
              <p14:xfrm>
                <a:off x="4012920" y="4504013"/>
                <a:ext cx="367560" cy="299520"/>
              </p14:xfrm>
            </p:contentPart>
          </mc:Choice>
          <mc:Fallback xmlns="">
            <p:pic>
              <p:nvPicPr>
                <p:cNvPr id="10" name="Ink 9">
                  <a:extLst>
                    <a:ext uri="{FF2B5EF4-FFF2-40B4-BE49-F238E27FC236}">
                      <a16:creationId xmlns:a16="http://schemas.microsoft.com/office/drawing/2014/main" id="{B48CA28A-D245-4140-9EE3-3224F6EFD027}"/>
                    </a:ext>
                  </a:extLst>
                </p:cNvPr>
                <p:cNvPicPr/>
                <p:nvPr/>
              </p:nvPicPr>
              <p:blipFill>
                <a:blip r:embed="rId10"/>
                <a:stretch>
                  <a:fillRect/>
                </a:stretch>
              </p:blipFill>
              <p:spPr>
                <a:xfrm>
                  <a:off x="4005360" y="4496453"/>
                  <a:ext cx="38268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720C6950-1B0D-2A48-B3A2-97B5267525A8}"/>
                    </a:ext>
                  </a:extLst>
                </p14:cNvPr>
                <p14:cNvContentPartPr/>
                <p14:nvPr/>
              </p14:nvContentPartPr>
              <p14:xfrm>
                <a:off x="4385520" y="4622453"/>
                <a:ext cx="159120" cy="187200"/>
              </p14:xfrm>
            </p:contentPart>
          </mc:Choice>
          <mc:Fallback xmlns="">
            <p:pic>
              <p:nvPicPr>
                <p:cNvPr id="11" name="Ink 10">
                  <a:extLst>
                    <a:ext uri="{FF2B5EF4-FFF2-40B4-BE49-F238E27FC236}">
                      <a16:creationId xmlns:a16="http://schemas.microsoft.com/office/drawing/2014/main" id="{720C6950-1B0D-2A48-B3A2-97B5267525A8}"/>
                    </a:ext>
                  </a:extLst>
                </p:cNvPr>
                <p:cNvPicPr/>
                <p:nvPr/>
              </p:nvPicPr>
              <p:blipFill>
                <a:blip r:embed="rId12"/>
                <a:stretch>
                  <a:fillRect/>
                </a:stretch>
              </p:blipFill>
              <p:spPr>
                <a:xfrm>
                  <a:off x="4377960" y="4615253"/>
                  <a:ext cx="173880" cy="202320"/>
                </a:xfrm>
                <a:prstGeom prst="rect">
                  <a:avLst/>
                </a:prstGeom>
              </p:spPr>
            </p:pic>
          </mc:Fallback>
        </mc:AlternateContent>
      </p:grpSp>
      <p:grpSp>
        <p:nvGrpSpPr>
          <p:cNvPr id="38" name="Group 37">
            <a:extLst>
              <a:ext uri="{FF2B5EF4-FFF2-40B4-BE49-F238E27FC236}">
                <a16:creationId xmlns:a16="http://schemas.microsoft.com/office/drawing/2014/main" id="{D2914C3D-B776-0241-9C83-3901E33325E6}"/>
              </a:ext>
            </a:extLst>
          </p:cNvPr>
          <p:cNvGrpSpPr/>
          <p:nvPr/>
        </p:nvGrpSpPr>
        <p:grpSpPr>
          <a:xfrm>
            <a:off x="4893480" y="4436333"/>
            <a:ext cx="2334600" cy="408960"/>
            <a:chOff x="4893480" y="4436333"/>
            <a:chExt cx="2334600" cy="408960"/>
          </a:xfrm>
        </p:grpSpPr>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60025997-82A3-834E-8AF3-0A2E55FD9AC2}"/>
                    </a:ext>
                  </a:extLst>
                </p14:cNvPr>
                <p14:cNvContentPartPr/>
                <p14:nvPr/>
              </p14:nvContentPartPr>
              <p14:xfrm>
                <a:off x="4910400" y="4436333"/>
                <a:ext cx="91800" cy="372240"/>
              </p14:xfrm>
            </p:contentPart>
          </mc:Choice>
          <mc:Fallback xmlns="">
            <p:pic>
              <p:nvPicPr>
                <p:cNvPr id="12" name="Ink 11">
                  <a:extLst>
                    <a:ext uri="{FF2B5EF4-FFF2-40B4-BE49-F238E27FC236}">
                      <a16:creationId xmlns:a16="http://schemas.microsoft.com/office/drawing/2014/main" id="{60025997-82A3-834E-8AF3-0A2E55FD9AC2}"/>
                    </a:ext>
                  </a:extLst>
                </p:cNvPr>
                <p:cNvPicPr/>
                <p:nvPr/>
              </p:nvPicPr>
              <p:blipFill>
                <a:blip r:embed="rId14"/>
                <a:stretch>
                  <a:fillRect/>
                </a:stretch>
              </p:blipFill>
              <p:spPr>
                <a:xfrm>
                  <a:off x="4902840" y="4428773"/>
                  <a:ext cx="106920" cy="387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52695648-4CBE-A34C-A952-2C6EAF449F03}"/>
                    </a:ext>
                  </a:extLst>
                </p14:cNvPr>
                <p14:cNvContentPartPr/>
                <p14:nvPr/>
              </p14:nvContentPartPr>
              <p14:xfrm>
                <a:off x="4893480" y="4601213"/>
                <a:ext cx="205920" cy="190800"/>
              </p14:xfrm>
            </p:contentPart>
          </mc:Choice>
          <mc:Fallback xmlns="">
            <p:pic>
              <p:nvPicPr>
                <p:cNvPr id="13" name="Ink 12">
                  <a:extLst>
                    <a:ext uri="{FF2B5EF4-FFF2-40B4-BE49-F238E27FC236}">
                      <a16:creationId xmlns:a16="http://schemas.microsoft.com/office/drawing/2014/main" id="{52695648-4CBE-A34C-A952-2C6EAF449F03}"/>
                    </a:ext>
                  </a:extLst>
                </p:cNvPr>
                <p:cNvPicPr/>
                <p:nvPr/>
              </p:nvPicPr>
              <p:blipFill>
                <a:blip r:embed="rId16"/>
                <a:stretch>
                  <a:fillRect/>
                </a:stretch>
              </p:blipFill>
              <p:spPr>
                <a:xfrm>
                  <a:off x="4885920" y="4594013"/>
                  <a:ext cx="22068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04BD44B9-80F5-4543-9FEA-4A86FA69EC33}"/>
                    </a:ext>
                  </a:extLst>
                </p14:cNvPr>
                <p14:cNvContentPartPr/>
                <p14:nvPr/>
              </p14:nvContentPartPr>
              <p14:xfrm>
                <a:off x="5113080" y="4504013"/>
                <a:ext cx="238680" cy="280080"/>
              </p14:xfrm>
            </p:contentPart>
          </mc:Choice>
          <mc:Fallback xmlns="">
            <p:pic>
              <p:nvPicPr>
                <p:cNvPr id="14" name="Ink 13">
                  <a:extLst>
                    <a:ext uri="{FF2B5EF4-FFF2-40B4-BE49-F238E27FC236}">
                      <a16:creationId xmlns:a16="http://schemas.microsoft.com/office/drawing/2014/main" id="{04BD44B9-80F5-4543-9FEA-4A86FA69EC33}"/>
                    </a:ext>
                  </a:extLst>
                </p:cNvPr>
                <p:cNvPicPr/>
                <p:nvPr/>
              </p:nvPicPr>
              <p:blipFill>
                <a:blip r:embed="rId18"/>
                <a:stretch>
                  <a:fillRect/>
                </a:stretch>
              </p:blipFill>
              <p:spPr>
                <a:xfrm>
                  <a:off x="5105520" y="4496453"/>
                  <a:ext cx="25344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Ink 16">
                  <a:extLst>
                    <a:ext uri="{FF2B5EF4-FFF2-40B4-BE49-F238E27FC236}">
                      <a16:creationId xmlns:a16="http://schemas.microsoft.com/office/drawing/2014/main" id="{2E6AC1A4-5886-3E4A-A2F1-4D18A4C049FF}"/>
                    </a:ext>
                  </a:extLst>
                </p14:cNvPr>
                <p14:cNvContentPartPr/>
                <p14:nvPr/>
              </p14:nvContentPartPr>
              <p14:xfrm>
                <a:off x="5451120" y="4639733"/>
                <a:ext cx="204840" cy="205560"/>
              </p14:xfrm>
            </p:contentPart>
          </mc:Choice>
          <mc:Fallback xmlns="">
            <p:pic>
              <p:nvPicPr>
                <p:cNvPr id="17" name="Ink 16">
                  <a:extLst>
                    <a:ext uri="{FF2B5EF4-FFF2-40B4-BE49-F238E27FC236}">
                      <a16:creationId xmlns:a16="http://schemas.microsoft.com/office/drawing/2014/main" id="{2E6AC1A4-5886-3E4A-A2F1-4D18A4C049FF}"/>
                    </a:ext>
                  </a:extLst>
                </p:cNvPr>
                <p:cNvPicPr/>
                <p:nvPr/>
              </p:nvPicPr>
              <p:blipFill>
                <a:blip r:embed="rId20"/>
                <a:stretch>
                  <a:fillRect/>
                </a:stretch>
              </p:blipFill>
              <p:spPr>
                <a:xfrm>
                  <a:off x="5443560" y="4632173"/>
                  <a:ext cx="21996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5529A6C3-60DF-2049-A7FE-DD517CABDB88}"/>
                    </a:ext>
                  </a:extLst>
                </p14:cNvPr>
                <p14:cNvContentPartPr/>
                <p14:nvPr/>
              </p14:nvContentPartPr>
              <p14:xfrm>
                <a:off x="5654880" y="4648373"/>
                <a:ext cx="108720" cy="134280"/>
              </p14:xfrm>
            </p:contentPart>
          </mc:Choice>
          <mc:Fallback xmlns="">
            <p:pic>
              <p:nvPicPr>
                <p:cNvPr id="18" name="Ink 17">
                  <a:extLst>
                    <a:ext uri="{FF2B5EF4-FFF2-40B4-BE49-F238E27FC236}">
                      <a16:creationId xmlns:a16="http://schemas.microsoft.com/office/drawing/2014/main" id="{5529A6C3-60DF-2049-A7FE-DD517CABDB88}"/>
                    </a:ext>
                  </a:extLst>
                </p:cNvPr>
                <p:cNvPicPr/>
                <p:nvPr/>
              </p:nvPicPr>
              <p:blipFill>
                <a:blip r:embed="rId22"/>
                <a:stretch>
                  <a:fillRect/>
                </a:stretch>
              </p:blipFill>
              <p:spPr>
                <a:xfrm>
                  <a:off x="5647320" y="4640813"/>
                  <a:ext cx="1238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ED87F0EB-659A-9E42-B982-31D2C3268CD1}"/>
                    </a:ext>
                  </a:extLst>
                </p14:cNvPr>
                <p14:cNvContentPartPr/>
                <p14:nvPr/>
              </p14:nvContentPartPr>
              <p14:xfrm>
                <a:off x="5892120" y="4658453"/>
                <a:ext cx="192600" cy="111600"/>
              </p14:xfrm>
            </p:contentPart>
          </mc:Choice>
          <mc:Fallback xmlns="">
            <p:pic>
              <p:nvPicPr>
                <p:cNvPr id="19" name="Ink 18">
                  <a:extLst>
                    <a:ext uri="{FF2B5EF4-FFF2-40B4-BE49-F238E27FC236}">
                      <a16:creationId xmlns:a16="http://schemas.microsoft.com/office/drawing/2014/main" id="{ED87F0EB-659A-9E42-B982-31D2C3268CD1}"/>
                    </a:ext>
                  </a:extLst>
                </p:cNvPr>
                <p:cNvPicPr/>
                <p:nvPr/>
              </p:nvPicPr>
              <p:blipFill>
                <a:blip r:embed="rId24"/>
                <a:stretch>
                  <a:fillRect/>
                </a:stretch>
              </p:blipFill>
              <p:spPr>
                <a:xfrm>
                  <a:off x="5884560" y="4650893"/>
                  <a:ext cx="2077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32DBB72C-2F4C-E941-8AD1-0228DC07C11B}"/>
                    </a:ext>
                  </a:extLst>
                </p14:cNvPr>
                <p14:cNvContentPartPr/>
                <p14:nvPr/>
              </p14:nvContentPartPr>
              <p14:xfrm>
                <a:off x="6213960" y="4487093"/>
                <a:ext cx="53280" cy="274320"/>
              </p14:xfrm>
            </p:contentPart>
          </mc:Choice>
          <mc:Fallback xmlns="">
            <p:pic>
              <p:nvPicPr>
                <p:cNvPr id="20" name="Ink 19">
                  <a:extLst>
                    <a:ext uri="{FF2B5EF4-FFF2-40B4-BE49-F238E27FC236}">
                      <a16:creationId xmlns:a16="http://schemas.microsoft.com/office/drawing/2014/main" id="{32DBB72C-2F4C-E941-8AD1-0228DC07C11B}"/>
                    </a:ext>
                  </a:extLst>
                </p:cNvPr>
                <p:cNvPicPr/>
                <p:nvPr/>
              </p:nvPicPr>
              <p:blipFill>
                <a:blip r:embed="rId26"/>
                <a:stretch>
                  <a:fillRect/>
                </a:stretch>
              </p:blipFill>
              <p:spPr>
                <a:xfrm>
                  <a:off x="6206400" y="4479533"/>
                  <a:ext cx="6804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16D9A622-F4BB-CD46-BD3C-04B7E20E543F}"/>
                    </a:ext>
                  </a:extLst>
                </p14:cNvPr>
                <p14:cNvContentPartPr/>
                <p14:nvPr/>
              </p14:nvContentPartPr>
              <p14:xfrm>
                <a:off x="6147000" y="4642613"/>
                <a:ext cx="175680" cy="64800"/>
              </p14:xfrm>
            </p:contentPart>
          </mc:Choice>
          <mc:Fallback xmlns="">
            <p:pic>
              <p:nvPicPr>
                <p:cNvPr id="21" name="Ink 20">
                  <a:extLst>
                    <a:ext uri="{FF2B5EF4-FFF2-40B4-BE49-F238E27FC236}">
                      <a16:creationId xmlns:a16="http://schemas.microsoft.com/office/drawing/2014/main" id="{16D9A622-F4BB-CD46-BD3C-04B7E20E543F}"/>
                    </a:ext>
                  </a:extLst>
                </p:cNvPr>
                <p:cNvPicPr/>
                <p:nvPr/>
              </p:nvPicPr>
              <p:blipFill>
                <a:blip r:embed="rId28"/>
                <a:stretch>
                  <a:fillRect/>
                </a:stretch>
              </p:blipFill>
              <p:spPr>
                <a:xfrm>
                  <a:off x="6139440" y="4635053"/>
                  <a:ext cx="19080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Ink 21">
                  <a:extLst>
                    <a:ext uri="{FF2B5EF4-FFF2-40B4-BE49-F238E27FC236}">
                      <a16:creationId xmlns:a16="http://schemas.microsoft.com/office/drawing/2014/main" id="{6920A1D5-B99A-7A4D-A391-705AB2E3B98C}"/>
                    </a:ext>
                  </a:extLst>
                </p14:cNvPr>
                <p14:cNvContentPartPr/>
                <p14:nvPr/>
              </p14:nvContentPartPr>
              <p14:xfrm>
                <a:off x="6302520" y="4692653"/>
                <a:ext cx="141480" cy="135720"/>
              </p14:xfrm>
            </p:contentPart>
          </mc:Choice>
          <mc:Fallback xmlns="">
            <p:pic>
              <p:nvPicPr>
                <p:cNvPr id="22" name="Ink 21">
                  <a:extLst>
                    <a:ext uri="{FF2B5EF4-FFF2-40B4-BE49-F238E27FC236}">
                      <a16:creationId xmlns:a16="http://schemas.microsoft.com/office/drawing/2014/main" id="{6920A1D5-B99A-7A4D-A391-705AB2E3B98C}"/>
                    </a:ext>
                  </a:extLst>
                </p:cNvPr>
                <p:cNvPicPr/>
                <p:nvPr/>
              </p:nvPicPr>
              <p:blipFill>
                <a:blip r:embed="rId30"/>
                <a:stretch>
                  <a:fillRect/>
                </a:stretch>
              </p:blipFill>
              <p:spPr>
                <a:xfrm>
                  <a:off x="6294960" y="4685093"/>
                  <a:ext cx="1566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 name="Ink 22">
                  <a:extLst>
                    <a:ext uri="{FF2B5EF4-FFF2-40B4-BE49-F238E27FC236}">
                      <a16:creationId xmlns:a16="http://schemas.microsoft.com/office/drawing/2014/main" id="{FF61B629-E33F-5040-B62A-4C8DE2C9DB66}"/>
                    </a:ext>
                  </a:extLst>
                </p14:cNvPr>
                <p14:cNvContentPartPr/>
                <p14:nvPr/>
              </p14:nvContentPartPr>
              <p14:xfrm>
                <a:off x="6468480" y="4605533"/>
                <a:ext cx="62280" cy="165600"/>
              </p14:xfrm>
            </p:contentPart>
          </mc:Choice>
          <mc:Fallback xmlns="">
            <p:pic>
              <p:nvPicPr>
                <p:cNvPr id="23" name="Ink 22">
                  <a:extLst>
                    <a:ext uri="{FF2B5EF4-FFF2-40B4-BE49-F238E27FC236}">
                      <a16:creationId xmlns:a16="http://schemas.microsoft.com/office/drawing/2014/main" id="{FF61B629-E33F-5040-B62A-4C8DE2C9DB66}"/>
                    </a:ext>
                  </a:extLst>
                </p:cNvPr>
                <p:cNvPicPr/>
                <p:nvPr/>
              </p:nvPicPr>
              <p:blipFill>
                <a:blip r:embed="rId32"/>
                <a:stretch>
                  <a:fillRect/>
                </a:stretch>
              </p:blipFill>
              <p:spPr>
                <a:xfrm>
                  <a:off x="6460920" y="4597973"/>
                  <a:ext cx="7740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Ink 23">
                  <a:extLst>
                    <a:ext uri="{FF2B5EF4-FFF2-40B4-BE49-F238E27FC236}">
                      <a16:creationId xmlns:a16="http://schemas.microsoft.com/office/drawing/2014/main" id="{E434A358-1A02-D04F-AB00-A55AF28A8A15}"/>
                    </a:ext>
                  </a:extLst>
                </p14:cNvPr>
                <p14:cNvContentPartPr/>
                <p14:nvPr/>
              </p14:nvContentPartPr>
              <p14:xfrm>
                <a:off x="6439320" y="4475933"/>
                <a:ext cx="12600" cy="11520"/>
              </p14:xfrm>
            </p:contentPart>
          </mc:Choice>
          <mc:Fallback xmlns="">
            <p:pic>
              <p:nvPicPr>
                <p:cNvPr id="24" name="Ink 23">
                  <a:extLst>
                    <a:ext uri="{FF2B5EF4-FFF2-40B4-BE49-F238E27FC236}">
                      <a16:creationId xmlns:a16="http://schemas.microsoft.com/office/drawing/2014/main" id="{E434A358-1A02-D04F-AB00-A55AF28A8A15}"/>
                    </a:ext>
                  </a:extLst>
                </p:cNvPr>
                <p:cNvPicPr/>
                <p:nvPr/>
              </p:nvPicPr>
              <p:blipFill>
                <a:blip r:embed="rId34"/>
                <a:stretch>
                  <a:fillRect/>
                </a:stretch>
              </p:blipFill>
              <p:spPr>
                <a:xfrm>
                  <a:off x="6431760" y="4468373"/>
                  <a:ext cx="273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5" name="Ink 24">
                  <a:extLst>
                    <a:ext uri="{FF2B5EF4-FFF2-40B4-BE49-F238E27FC236}">
                      <a16:creationId xmlns:a16="http://schemas.microsoft.com/office/drawing/2014/main" id="{5AAD163B-F851-C64F-ACB3-D5F3A176A8A5}"/>
                    </a:ext>
                  </a:extLst>
                </p14:cNvPr>
                <p14:cNvContentPartPr/>
                <p14:nvPr/>
              </p14:nvContentPartPr>
              <p14:xfrm>
                <a:off x="6600240" y="4588613"/>
                <a:ext cx="145800" cy="177120"/>
              </p14:xfrm>
            </p:contentPart>
          </mc:Choice>
          <mc:Fallback xmlns="">
            <p:pic>
              <p:nvPicPr>
                <p:cNvPr id="25" name="Ink 24">
                  <a:extLst>
                    <a:ext uri="{FF2B5EF4-FFF2-40B4-BE49-F238E27FC236}">
                      <a16:creationId xmlns:a16="http://schemas.microsoft.com/office/drawing/2014/main" id="{5AAD163B-F851-C64F-ACB3-D5F3A176A8A5}"/>
                    </a:ext>
                  </a:extLst>
                </p:cNvPr>
                <p:cNvPicPr/>
                <p:nvPr/>
              </p:nvPicPr>
              <p:blipFill>
                <a:blip r:embed="rId36"/>
                <a:stretch>
                  <a:fillRect/>
                </a:stretch>
              </p:blipFill>
              <p:spPr>
                <a:xfrm>
                  <a:off x="6592680" y="4581053"/>
                  <a:ext cx="16092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6" name="Ink 25">
                  <a:extLst>
                    <a:ext uri="{FF2B5EF4-FFF2-40B4-BE49-F238E27FC236}">
                      <a16:creationId xmlns:a16="http://schemas.microsoft.com/office/drawing/2014/main" id="{7A703D4E-1B6B-B14C-AD22-7EA8FE06E702}"/>
                    </a:ext>
                  </a:extLst>
                </p14:cNvPr>
                <p14:cNvContentPartPr/>
                <p14:nvPr/>
              </p14:nvContentPartPr>
              <p14:xfrm>
                <a:off x="6817320" y="4648373"/>
                <a:ext cx="184320" cy="157320"/>
              </p14:xfrm>
            </p:contentPart>
          </mc:Choice>
          <mc:Fallback xmlns="">
            <p:pic>
              <p:nvPicPr>
                <p:cNvPr id="26" name="Ink 25">
                  <a:extLst>
                    <a:ext uri="{FF2B5EF4-FFF2-40B4-BE49-F238E27FC236}">
                      <a16:creationId xmlns:a16="http://schemas.microsoft.com/office/drawing/2014/main" id="{7A703D4E-1B6B-B14C-AD22-7EA8FE06E702}"/>
                    </a:ext>
                  </a:extLst>
                </p:cNvPr>
                <p:cNvPicPr/>
                <p:nvPr/>
              </p:nvPicPr>
              <p:blipFill>
                <a:blip r:embed="rId38"/>
                <a:stretch>
                  <a:fillRect/>
                </a:stretch>
              </p:blipFill>
              <p:spPr>
                <a:xfrm>
                  <a:off x="6809760" y="4640813"/>
                  <a:ext cx="19944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Ink 26">
                  <a:extLst>
                    <a:ext uri="{FF2B5EF4-FFF2-40B4-BE49-F238E27FC236}">
                      <a16:creationId xmlns:a16="http://schemas.microsoft.com/office/drawing/2014/main" id="{F284FADC-CEBC-CC44-829C-30D2AF72F3B7}"/>
                    </a:ext>
                  </a:extLst>
                </p14:cNvPr>
                <p14:cNvContentPartPr/>
                <p14:nvPr/>
              </p14:nvContentPartPr>
              <p14:xfrm>
                <a:off x="7085160" y="4609853"/>
                <a:ext cx="142920" cy="194400"/>
              </p14:xfrm>
            </p:contentPart>
          </mc:Choice>
          <mc:Fallback xmlns="">
            <p:pic>
              <p:nvPicPr>
                <p:cNvPr id="27" name="Ink 26">
                  <a:extLst>
                    <a:ext uri="{FF2B5EF4-FFF2-40B4-BE49-F238E27FC236}">
                      <a16:creationId xmlns:a16="http://schemas.microsoft.com/office/drawing/2014/main" id="{F284FADC-CEBC-CC44-829C-30D2AF72F3B7}"/>
                    </a:ext>
                  </a:extLst>
                </p:cNvPr>
                <p:cNvPicPr/>
                <p:nvPr/>
              </p:nvPicPr>
              <p:blipFill>
                <a:blip r:embed="rId40"/>
                <a:stretch>
                  <a:fillRect/>
                </a:stretch>
              </p:blipFill>
              <p:spPr>
                <a:xfrm>
                  <a:off x="7077600" y="4602293"/>
                  <a:ext cx="158040" cy="209520"/>
                </a:xfrm>
                <a:prstGeom prst="rect">
                  <a:avLst/>
                </a:prstGeom>
              </p:spPr>
            </p:pic>
          </mc:Fallback>
        </mc:AlternateContent>
      </p:grpSp>
      <p:grpSp>
        <p:nvGrpSpPr>
          <p:cNvPr id="37" name="Group 36">
            <a:extLst>
              <a:ext uri="{FF2B5EF4-FFF2-40B4-BE49-F238E27FC236}">
                <a16:creationId xmlns:a16="http://schemas.microsoft.com/office/drawing/2014/main" id="{D1EB554A-423A-3C4A-A802-F20BB9BDEC5A}"/>
              </a:ext>
            </a:extLst>
          </p:cNvPr>
          <p:cNvGrpSpPr/>
          <p:nvPr/>
        </p:nvGrpSpPr>
        <p:grpSpPr>
          <a:xfrm>
            <a:off x="7511760" y="4402493"/>
            <a:ext cx="1146600" cy="486000"/>
            <a:chOff x="7511760" y="4402493"/>
            <a:chExt cx="1146600" cy="486000"/>
          </a:xfrm>
        </p:grpSpPr>
        <mc:AlternateContent xmlns:mc="http://schemas.openxmlformats.org/markup-compatibility/2006" xmlns:p14="http://schemas.microsoft.com/office/powerpoint/2010/main">
          <mc:Choice Requires="p14">
            <p:contentPart p14:bwMode="auto" r:id="rId41">
              <p14:nvContentPartPr>
                <p14:cNvPr id="28" name="Ink 27">
                  <a:extLst>
                    <a:ext uri="{FF2B5EF4-FFF2-40B4-BE49-F238E27FC236}">
                      <a16:creationId xmlns:a16="http://schemas.microsoft.com/office/drawing/2014/main" id="{09F7A168-967B-4E43-BA96-CC93385031A4}"/>
                    </a:ext>
                  </a:extLst>
                </p14:cNvPr>
                <p14:cNvContentPartPr/>
                <p14:nvPr/>
              </p14:nvContentPartPr>
              <p14:xfrm>
                <a:off x="7511760" y="4622453"/>
                <a:ext cx="142200" cy="173160"/>
              </p14:xfrm>
            </p:contentPart>
          </mc:Choice>
          <mc:Fallback xmlns="">
            <p:pic>
              <p:nvPicPr>
                <p:cNvPr id="28" name="Ink 27">
                  <a:extLst>
                    <a:ext uri="{FF2B5EF4-FFF2-40B4-BE49-F238E27FC236}">
                      <a16:creationId xmlns:a16="http://schemas.microsoft.com/office/drawing/2014/main" id="{09F7A168-967B-4E43-BA96-CC93385031A4}"/>
                    </a:ext>
                  </a:extLst>
                </p:cNvPr>
                <p:cNvPicPr/>
                <p:nvPr/>
              </p:nvPicPr>
              <p:blipFill>
                <a:blip r:embed="rId42"/>
                <a:stretch>
                  <a:fillRect/>
                </a:stretch>
              </p:blipFill>
              <p:spPr>
                <a:xfrm>
                  <a:off x="7504200" y="4614893"/>
                  <a:ext cx="15732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9" name="Ink 28">
                  <a:extLst>
                    <a:ext uri="{FF2B5EF4-FFF2-40B4-BE49-F238E27FC236}">
                      <a16:creationId xmlns:a16="http://schemas.microsoft.com/office/drawing/2014/main" id="{23A634B4-E25A-0E40-A723-D886CA53E3D9}"/>
                    </a:ext>
                  </a:extLst>
                </p14:cNvPr>
                <p14:cNvContentPartPr/>
                <p14:nvPr/>
              </p14:nvContentPartPr>
              <p14:xfrm>
                <a:off x="7787880" y="4453253"/>
                <a:ext cx="50760" cy="286920"/>
              </p14:xfrm>
            </p:contentPart>
          </mc:Choice>
          <mc:Fallback xmlns="">
            <p:pic>
              <p:nvPicPr>
                <p:cNvPr id="29" name="Ink 28">
                  <a:extLst>
                    <a:ext uri="{FF2B5EF4-FFF2-40B4-BE49-F238E27FC236}">
                      <a16:creationId xmlns:a16="http://schemas.microsoft.com/office/drawing/2014/main" id="{23A634B4-E25A-0E40-A723-D886CA53E3D9}"/>
                    </a:ext>
                  </a:extLst>
                </p:cNvPr>
                <p:cNvPicPr/>
                <p:nvPr/>
              </p:nvPicPr>
              <p:blipFill>
                <a:blip r:embed="rId44"/>
                <a:stretch>
                  <a:fillRect/>
                </a:stretch>
              </p:blipFill>
              <p:spPr>
                <a:xfrm>
                  <a:off x="7780320" y="4445693"/>
                  <a:ext cx="658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0" name="Ink 29">
                  <a:extLst>
                    <a:ext uri="{FF2B5EF4-FFF2-40B4-BE49-F238E27FC236}">
                      <a16:creationId xmlns:a16="http://schemas.microsoft.com/office/drawing/2014/main" id="{8D9B64EB-9D9A-9147-8B85-B2B662391BAC}"/>
                    </a:ext>
                  </a:extLst>
                </p14:cNvPr>
                <p14:cNvContentPartPr/>
                <p14:nvPr/>
              </p14:nvContentPartPr>
              <p14:xfrm>
                <a:off x="7772040" y="4642613"/>
                <a:ext cx="134640" cy="81720"/>
              </p14:xfrm>
            </p:contentPart>
          </mc:Choice>
          <mc:Fallback xmlns="">
            <p:pic>
              <p:nvPicPr>
                <p:cNvPr id="30" name="Ink 29">
                  <a:extLst>
                    <a:ext uri="{FF2B5EF4-FFF2-40B4-BE49-F238E27FC236}">
                      <a16:creationId xmlns:a16="http://schemas.microsoft.com/office/drawing/2014/main" id="{8D9B64EB-9D9A-9147-8B85-B2B662391BAC}"/>
                    </a:ext>
                  </a:extLst>
                </p:cNvPr>
                <p:cNvPicPr/>
                <p:nvPr/>
              </p:nvPicPr>
              <p:blipFill>
                <a:blip r:embed="rId46"/>
                <a:stretch>
                  <a:fillRect/>
                </a:stretch>
              </p:blipFill>
              <p:spPr>
                <a:xfrm>
                  <a:off x="7764480" y="4635053"/>
                  <a:ext cx="1497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1" name="Ink 30">
                  <a:extLst>
                    <a:ext uri="{FF2B5EF4-FFF2-40B4-BE49-F238E27FC236}">
                      <a16:creationId xmlns:a16="http://schemas.microsoft.com/office/drawing/2014/main" id="{180BAE60-082F-9C4A-A371-538853CD0161}"/>
                    </a:ext>
                  </a:extLst>
                </p14:cNvPr>
                <p14:cNvContentPartPr/>
                <p14:nvPr/>
              </p14:nvContentPartPr>
              <p14:xfrm>
                <a:off x="7869600" y="4657013"/>
                <a:ext cx="121680" cy="80280"/>
              </p14:xfrm>
            </p:contentPart>
          </mc:Choice>
          <mc:Fallback xmlns="">
            <p:pic>
              <p:nvPicPr>
                <p:cNvPr id="31" name="Ink 30">
                  <a:extLst>
                    <a:ext uri="{FF2B5EF4-FFF2-40B4-BE49-F238E27FC236}">
                      <a16:creationId xmlns:a16="http://schemas.microsoft.com/office/drawing/2014/main" id="{180BAE60-082F-9C4A-A371-538853CD0161}"/>
                    </a:ext>
                  </a:extLst>
                </p:cNvPr>
                <p:cNvPicPr/>
                <p:nvPr/>
              </p:nvPicPr>
              <p:blipFill>
                <a:blip r:embed="rId48"/>
                <a:stretch>
                  <a:fillRect/>
                </a:stretch>
              </p:blipFill>
              <p:spPr>
                <a:xfrm>
                  <a:off x="7862040" y="4649453"/>
                  <a:ext cx="1364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Ink 31">
                  <a:extLst>
                    <a:ext uri="{FF2B5EF4-FFF2-40B4-BE49-F238E27FC236}">
                      <a16:creationId xmlns:a16="http://schemas.microsoft.com/office/drawing/2014/main" id="{7E54174A-1C38-904D-A421-363D022CE9F7}"/>
                    </a:ext>
                  </a:extLst>
                </p14:cNvPr>
                <p14:cNvContentPartPr/>
                <p14:nvPr/>
              </p14:nvContentPartPr>
              <p14:xfrm>
                <a:off x="8047800" y="4542893"/>
                <a:ext cx="151560" cy="140040"/>
              </p14:xfrm>
            </p:contentPart>
          </mc:Choice>
          <mc:Fallback xmlns="">
            <p:pic>
              <p:nvPicPr>
                <p:cNvPr id="32" name="Ink 31">
                  <a:extLst>
                    <a:ext uri="{FF2B5EF4-FFF2-40B4-BE49-F238E27FC236}">
                      <a16:creationId xmlns:a16="http://schemas.microsoft.com/office/drawing/2014/main" id="{7E54174A-1C38-904D-A421-363D022CE9F7}"/>
                    </a:ext>
                  </a:extLst>
                </p:cNvPr>
                <p:cNvPicPr/>
                <p:nvPr/>
              </p:nvPicPr>
              <p:blipFill>
                <a:blip r:embed="rId50"/>
                <a:stretch>
                  <a:fillRect/>
                </a:stretch>
              </p:blipFill>
              <p:spPr>
                <a:xfrm>
                  <a:off x="8040240" y="4535333"/>
                  <a:ext cx="16668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Ink 32">
                  <a:extLst>
                    <a:ext uri="{FF2B5EF4-FFF2-40B4-BE49-F238E27FC236}">
                      <a16:creationId xmlns:a16="http://schemas.microsoft.com/office/drawing/2014/main" id="{D236C9E9-C6CC-F943-917C-CF6A39182E6E}"/>
                    </a:ext>
                  </a:extLst>
                </p14:cNvPr>
                <p14:cNvContentPartPr/>
                <p14:nvPr/>
              </p14:nvContentPartPr>
              <p14:xfrm>
                <a:off x="8249760" y="4402493"/>
                <a:ext cx="39600" cy="331920"/>
              </p14:xfrm>
            </p:contentPart>
          </mc:Choice>
          <mc:Fallback xmlns="">
            <p:pic>
              <p:nvPicPr>
                <p:cNvPr id="33" name="Ink 32">
                  <a:extLst>
                    <a:ext uri="{FF2B5EF4-FFF2-40B4-BE49-F238E27FC236}">
                      <a16:creationId xmlns:a16="http://schemas.microsoft.com/office/drawing/2014/main" id="{D236C9E9-C6CC-F943-917C-CF6A39182E6E}"/>
                    </a:ext>
                  </a:extLst>
                </p:cNvPr>
                <p:cNvPicPr/>
                <p:nvPr/>
              </p:nvPicPr>
              <p:blipFill>
                <a:blip r:embed="rId52"/>
                <a:stretch>
                  <a:fillRect/>
                </a:stretch>
              </p:blipFill>
              <p:spPr>
                <a:xfrm>
                  <a:off x="8242200" y="4394933"/>
                  <a:ext cx="5472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4" name="Ink 33">
                  <a:extLst>
                    <a:ext uri="{FF2B5EF4-FFF2-40B4-BE49-F238E27FC236}">
                      <a16:creationId xmlns:a16="http://schemas.microsoft.com/office/drawing/2014/main" id="{87FD4D36-EC84-0849-8E0A-AB58C854A719}"/>
                    </a:ext>
                  </a:extLst>
                </p14:cNvPr>
                <p14:cNvContentPartPr/>
                <p14:nvPr/>
              </p14:nvContentPartPr>
              <p14:xfrm>
                <a:off x="8229240" y="4547213"/>
                <a:ext cx="210960" cy="126360"/>
              </p14:xfrm>
            </p:contentPart>
          </mc:Choice>
          <mc:Fallback xmlns="">
            <p:pic>
              <p:nvPicPr>
                <p:cNvPr id="34" name="Ink 33">
                  <a:extLst>
                    <a:ext uri="{FF2B5EF4-FFF2-40B4-BE49-F238E27FC236}">
                      <a16:creationId xmlns:a16="http://schemas.microsoft.com/office/drawing/2014/main" id="{87FD4D36-EC84-0849-8E0A-AB58C854A719}"/>
                    </a:ext>
                  </a:extLst>
                </p:cNvPr>
                <p:cNvPicPr/>
                <p:nvPr/>
              </p:nvPicPr>
              <p:blipFill>
                <a:blip r:embed="rId54"/>
                <a:stretch>
                  <a:fillRect/>
                </a:stretch>
              </p:blipFill>
              <p:spPr>
                <a:xfrm>
                  <a:off x="8221680" y="4539653"/>
                  <a:ext cx="2260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5" name="Ink 34">
                  <a:extLst>
                    <a:ext uri="{FF2B5EF4-FFF2-40B4-BE49-F238E27FC236}">
                      <a16:creationId xmlns:a16="http://schemas.microsoft.com/office/drawing/2014/main" id="{41737D8C-B5F4-2B48-98F6-3A6445B92F07}"/>
                    </a:ext>
                  </a:extLst>
                </p14:cNvPr>
                <p14:cNvContentPartPr/>
                <p14:nvPr/>
              </p14:nvContentPartPr>
              <p14:xfrm>
                <a:off x="8412840" y="4554773"/>
                <a:ext cx="121680" cy="205920"/>
              </p14:xfrm>
            </p:contentPart>
          </mc:Choice>
          <mc:Fallback xmlns="">
            <p:pic>
              <p:nvPicPr>
                <p:cNvPr id="35" name="Ink 34">
                  <a:extLst>
                    <a:ext uri="{FF2B5EF4-FFF2-40B4-BE49-F238E27FC236}">
                      <a16:creationId xmlns:a16="http://schemas.microsoft.com/office/drawing/2014/main" id="{41737D8C-B5F4-2B48-98F6-3A6445B92F07}"/>
                    </a:ext>
                  </a:extLst>
                </p:cNvPr>
                <p:cNvPicPr/>
                <p:nvPr/>
              </p:nvPicPr>
              <p:blipFill>
                <a:blip r:embed="rId56"/>
                <a:stretch>
                  <a:fillRect/>
                </a:stretch>
              </p:blipFill>
              <p:spPr>
                <a:xfrm>
                  <a:off x="8405280" y="4547213"/>
                  <a:ext cx="13680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6" name="Ink 35">
                  <a:extLst>
                    <a:ext uri="{FF2B5EF4-FFF2-40B4-BE49-F238E27FC236}">
                      <a16:creationId xmlns:a16="http://schemas.microsoft.com/office/drawing/2014/main" id="{C6F24FB9-B9BC-154B-BC9B-5A87AC401FB1}"/>
                    </a:ext>
                  </a:extLst>
                </p14:cNvPr>
                <p14:cNvContentPartPr/>
                <p14:nvPr/>
              </p14:nvContentPartPr>
              <p14:xfrm>
                <a:off x="8626680" y="4707413"/>
                <a:ext cx="31680" cy="181080"/>
              </p14:xfrm>
            </p:contentPart>
          </mc:Choice>
          <mc:Fallback xmlns="">
            <p:pic>
              <p:nvPicPr>
                <p:cNvPr id="36" name="Ink 35">
                  <a:extLst>
                    <a:ext uri="{FF2B5EF4-FFF2-40B4-BE49-F238E27FC236}">
                      <a16:creationId xmlns:a16="http://schemas.microsoft.com/office/drawing/2014/main" id="{C6F24FB9-B9BC-154B-BC9B-5A87AC401FB1}"/>
                    </a:ext>
                  </a:extLst>
                </p:cNvPr>
                <p:cNvPicPr/>
                <p:nvPr/>
              </p:nvPicPr>
              <p:blipFill>
                <a:blip r:embed="rId58"/>
                <a:stretch>
                  <a:fillRect/>
                </a:stretch>
              </p:blipFill>
              <p:spPr>
                <a:xfrm>
                  <a:off x="8619120" y="4699853"/>
                  <a:ext cx="46800" cy="196200"/>
                </a:xfrm>
                <a:prstGeom prst="rect">
                  <a:avLst/>
                </a:prstGeom>
              </p:spPr>
            </p:pic>
          </mc:Fallback>
        </mc:AlternateContent>
      </p:grpSp>
      <p:grpSp>
        <p:nvGrpSpPr>
          <p:cNvPr id="55" name="Group 54">
            <a:extLst>
              <a:ext uri="{FF2B5EF4-FFF2-40B4-BE49-F238E27FC236}">
                <a16:creationId xmlns:a16="http://schemas.microsoft.com/office/drawing/2014/main" id="{A57AFA05-60C3-A446-AA0D-E741BBA97BB0}"/>
              </a:ext>
            </a:extLst>
          </p:cNvPr>
          <p:cNvGrpSpPr/>
          <p:nvPr/>
        </p:nvGrpSpPr>
        <p:grpSpPr>
          <a:xfrm>
            <a:off x="8924400" y="4385573"/>
            <a:ext cx="625320" cy="348840"/>
            <a:chOff x="8924400" y="4385573"/>
            <a:chExt cx="625320" cy="348840"/>
          </a:xfrm>
        </p:grpSpPr>
        <mc:AlternateContent xmlns:mc="http://schemas.openxmlformats.org/markup-compatibility/2006" xmlns:p14="http://schemas.microsoft.com/office/powerpoint/2010/main">
          <mc:Choice Requires="p14">
            <p:contentPart p14:bwMode="auto" r:id="rId59">
              <p14:nvContentPartPr>
                <p14:cNvPr id="39" name="Ink 38">
                  <a:extLst>
                    <a:ext uri="{FF2B5EF4-FFF2-40B4-BE49-F238E27FC236}">
                      <a16:creationId xmlns:a16="http://schemas.microsoft.com/office/drawing/2014/main" id="{1FCE864D-B30C-9141-B102-53D62230A77B}"/>
                    </a:ext>
                  </a:extLst>
                </p14:cNvPr>
                <p14:cNvContentPartPr/>
                <p14:nvPr/>
              </p14:nvContentPartPr>
              <p14:xfrm>
                <a:off x="8924400" y="4436333"/>
                <a:ext cx="96120" cy="298080"/>
              </p14:xfrm>
            </p:contentPart>
          </mc:Choice>
          <mc:Fallback xmlns="">
            <p:pic>
              <p:nvPicPr>
                <p:cNvPr id="39" name="Ink 38">
                  <a:extLst>
                    <a:ext uri="{FF2B5EF4-FFF2-40B4-BE49-F238E27FC236}">
                      <a16:creationId xmlns:a16="http://schemas.microsoft.com/office/drawing/2014/main" id="{1FCE864D-B30C-9141-B102-53D62230A77B}"/>
                    </a:ext>
                  </a:extLst>
                </p:cNvPr>
                <p:cNvPicPr/>
                <p:nvPr/>
              </p:nvPicPr>
              <p:blipFill>
                <a:blip r:embed="rId60"/>
                <a:stretch>
                  <a:fillRect/>
                </a:stretch>
              </p:blipFill>
              <p:spPr>
                <a:xfrm>
                  <a:off x="8916840" y="4428773"/>
                  <a:ext cx="11124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0" name="Ink 39">
                  <a:extLst>
                    <a:ext uri="{FF2B5EF4-FFF2-40B4-BE49-F238E27FC236}">
                      <a16:creationId xmlns:a16="http://schemas.microsoft.com/office/drawing/2014/main" id="{8A043FAA-4058-7846-AB14-88F243E21A89}"/>
                    </a:ext>
                  </a:extLst>
                </p14:cNvPr>
                <p14:cNvContentPartPr/>
                <p14:nvPr/>
              </p14:nvContentPartPr>
              <p14:xfrm>
                <a:off x="8929080" y="4565573"/>
                <a:ext cx="157320" cy="74160"/>
              </p14:xfrm>
            </p:contentPart>
          </mc:Choice>
          <mc:Fallback xmlns="">
            <p:pic>
              <p:nvPicPr>
                <p:cNvPr id="40" name="Ink 39">
                  <a:extLst>
                    <a:ext uri="{FF2B5EF4-FFF2-40B4-BE49-F238E27FC236}">
                      <a16:creationId xmlns:a16="http://schemas.microsoft.com/office/drawing/2014/main" id="{8A043FAA-4058-7846-AB14-88F243E21A89}"/>
                    </a:ext>
                  </a:extLst>
                </p:cNvPr>
                <p:cNvPicPr/>
                <p:nvPr/>
              </p:nvPicPr>
              <p:blipFill>
                <a:blip r:embed="rId62"/>
                <a:stretch>
                  <a:fillRect/>
                </a:stretch>
              </p:blipFill>
              <p:spPr>
                <a:xfrm>
                  <a:off x="8921520" y="4558373"/>
                  <a:ext cx="17244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1" name="Ink 40">
                  <a:extLst>
                    <a:ext uri="{FF2B5EF4-FFF2-40B4-BE49-F238E27FC236}">
                      <a16:creationId xmlns:a16="http://schemas.microsoft.com/office/drawing/2014/main" id="{06A80F83-B35C-6F4E-A49D-43D7A5D4D6AF}"/>
                    </a:ext>
                  </a:extLst>
                </p14:cNvPr>
                <p14:cNvContentPartPr/>
                <p14:nvPr/>
              </p14:nvContentPartPr>
              <p14:xfrm>
                <a:off x="9059040" y="4385573"/>
                <a:ext cx="490680" cy="279000"/>
              </p14:xfrm>
            </p:contentPart>
          </mc:Choice>
          <mc:Fallback xmlns="">
            <p:pic>
              <p:nvPicPr>
                <p:cNvPr id="41" name="Ink 40">
                  <a:extLst>
                    <a:ext uri="{FF2B5EF4-FFF2-40B4-BE49-F238E27FC236}">
                      <a16:creationId xmlns:a16="http://schemas.microsoft.com/office/drawing/2014/main" id="{06A80F83-B35C-6F4E-A49D-43D7A5D4D6AF}"/>
                    </a:ext>
                  </a:extLst>
                </p:cNvPr>
                <p:cNvPicPr/>
                <p:nvPr/>
              </p:nvPicPr>
              <p:blipFill>
                <a:blip r:embed="rId64"/>
                <a:stretch>
                  <a:fillRect/>
                </a:stretch>
              </p:blipFill>
              <p:spPr>
                <a:xfrm>
                  <a:off x="9051480" y="4378013"/>
                  <a:ext cx="505800" cy="294120"/>
                </a:xfrm>
                <a:prstGeom prst="rect">
                  <a:avLst/>
                </a:prstGeom>
              </p:spPr>
            </p:pic>
          </mc:Fallback>
        </mc:AlternateContent>
      </p:grpSp>
      <p:grpSp>
        <p:nvGrpSpPr>
          <p:cNvPr id="54" name="Group 53">
            <a:extLst>
              <a:ext uri="{FF2B5EF4-FFF2-40B4-BE49-F238E27FC236}">
                <a16:creationId xmlns:a16="http://schemas.microsoft.com/office/drawing/2014/main" id="{B04CAD03-2D56-394A-B048-39C3711410A4}"/>
              </a:ext>
            </a:extLst>
          </p:cNvPr>
          <p:cNvGrpSpPr/>
          <p:nvPr/>
        </p:nvGrpSpPr>
        <p:grpSpPr>
          <a:xfrm>
            <a:off x="9914400" y="4284053"/>
            <a:ext cx="2223360" cy="367560"/>
            <a:chOff x="9914400" y="4284053"/>
            <a:chExt cx="2223360" cy="367560"/>
          </a:xfrm>
        </p:grpSpPr>
        <mc:AlternateContent xmlns:mc="http://schemas.openxmlformats.org/markup-compatibility/2006" xmlns:p14="http://schemas.microsoft.com/office/powerpoint/2010/main">
          <mc:Choice Requires="p14">
            <p:contentPart p14:bwMode="auto" r:id="rId65">
              <p14:nvContentPartPr>
                <p14:cNvPr id="42" name="Ink 41">
                  <a:extLst>
                    <a:ext uri="{FF2B5EF4-FFF2-40B4-BE49-F238E27FC236}">
                      <a16:creationId xmlns:a16="http://schemas.microsoft.com/office/drawing/2014/main" id="{C78C16F9-DD12-F14D-92EC-4A5058016E65}"/>
                    </a:ext>
                  </a:extLst>
                </p14:cNvPr>
                <p14:cNvContentPartPr/>
                <p14:nvPr/>
              </p14:nvContentPartPr>
              <p14:xfrm>
                <a:off x="9914400" y="4368653"/>
                <a:ext cx="131400" cy="282960"/>
              </p14:xfrm>
            </p:contentPart>
          </mc:Choice>
          <mc:Fallback xmlns="">
            <p:pic>
              <p:nvPicPr>
                <p:cNvPr id="42" name="Ink 41">
                  <a:extLst>
                    <a:ext uri="{FF2B5EF4-FFF2-40B4-BE49-F238E27FC236}">
                      <a16:creationId xmlns:a16="http://schemas.microsoft.com/office/drawing/2014/main" id="{C78C16F9-DD12-F14D-92EC-4A5058016E65}"/>
                    </a:ext>
                  </a:extLst>
                </p:cNvPr>
                <p:cNvPicPr/>
                <p:nvPr/>
              </p:nvPicPr>
              <p:blipFill>
                <a:blip r:embed="rId66"/>
                <a:stretch>
                  <a:fillRect/>
                </a:stretch>
              </p:blipFill>
              <p:spPr>
                <a:xfrm>
                  <a:off x="9906840" y="4361093"/>
                  <a:ext cx="14652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3" name="Ink 42">
                  <a:extLst>
                    <a:ext uri="{FF2B5EF4-FFF2-40B4-BE49-F238E27FC236}">
                      <a16:creationId xmlns:a16="http://schemas.microsoft.com/office/drawing/2014/main" id="{2CE65905-F682-564F-B653-3E76A5885011}"/>
                    </a:ext>
                  </a:extLst>
                </p14:cNvPr>
                <p14:cNvContentPartPr/>
                <p14:nvPr/>
              </p14:nvContentPartPr>
              <p14:xfrm>
                <a:off x="10101240" y="4534253"/>
                <a:ext cx="132840" cy="115920"/>
              </p14:xfrm>
            </p:contentPart>
          </mc:Choice>
          <mc:Fallback xmlns="">
            <p:pic>
              <p:nvPicPr>
                <p:cNvPr id="43" name="Ink 42">
                  <a:extLst>
                    <a:ext uri="{FF2B5EF4-FFF2-40B4-BE49-F238E27FC236}">
                      <a16:creationId xmlns:a16="http://schemas.microsoft.com/office/drawing/2014/main" id="{2CE65905-F682-564F-B653-3E76A5885011}"/>
                    </a:ext>
                  </a:extLst>
                </p:cNvPr>
                <p:cNvPicPr/>
                <p:nvPr/>
              </p:nvPicPr>
              <p:blipFill>
                <a:blip r:embed="rId68"/>
                <a:stretch>
                  <a:fillRect/>
                </a:stretch>
              </p:blipFill>
              <p:spPr>
                <a:xfrm>
                  <a:off x="10093680" y="4526693"/>
                  <a:ext cx="14796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4" name="Ink 43">
                  <a:extLst>
                    <a:ext uri="{FF2B5EF4-FFF2-40B4-BE49-F238E27FC236}">
                      <a16:creationId xmlns:a16="http://schemas.microsoft.com/office/drawing/2014/main" id="{95671C03-B314-984C-8013-23BAE83792E3}"/>
                    </a:ext>
                  </a:extLst>
                </p14:cNvPr>
                <p14:cNvContentPartPr/>
                <p14:nvPr/>
              </p14:nvContentPartPr>
              <p14:xfrm>
                <a:off x="10318680" y="4284053"/>
                <a:ext cx="35280" cy="289440"/>
              </p14:xfrm>
            </p:contentPart>
          </mc:Choice>
          <mc:Fallback xmlns="">
            <p:pic>
              <p:nvPicPr>
                <p:cNvPr id="44" name="Ink 43">
                  <a:extLst>
                    <a:ext uri="{FF2B5EF4-FFF2-40B4-BE49-F238E27FC236}">
                      <a16:creationId xmlns:a16="http://schemas.microsoft.com/office/drawing/2014/main" id="{95671C03-B314-984C-8013-23BAE83792E3}"/>
                    </a:ext>
                  </a:extLst>
                </p:cNvPr>
                <p:cNvPicPr/>
                <p:nvPr/>
              </p:nvPicPr>
              <p:blipFill>
                <a:blip r:embed="rId70"/>
                <a:stretch>
                  <a:fillRect/>
                </a:stretch>
              </p:blipFill>
              <p:spPr>
                <a:xfrm>
                  <a:off x="10311120" y="4276493"/>
                  <a:ext cx="5040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5" name="Ink 44">
                  <a:extLst>
                    <a:ext uri="{FF2B5EF4-FFF2-40B4-BE49-F238E27FC236}">
                      <a16:creationId xmlns:a16="http://schemas.microsoft.com/office/drawing/2014/main" id="{6C3DCBD8-8819-EA4D-B906-2A9F0BA64BDF}"/>
                    </a:ext>
                  </a:extLst>
                </p14:cNvPr>
                <p14:cNvContentPartPr/>
                <p14:nvPr/>
              </p14:nvContentPartPr>
              <p14:xfrm>
                <a:off x="10261440" y="4467293"/>
                <a:ext cx="206640" cy="87840"/>
              </p14:xfrm>
            </p:contentPart>
          </mc:Choice>
          <mc:Fallback xmlns="">
            <p:pic>
              <p:nvPicPr>
                <p:cNvPr id="45" name="Ink 44">
                  <a:extLst>
                    <a:ext uri="{FF2B5EF4-FFF2-40B4-BE49-F238E27FC236}">
                      <a16:creationId xmlns:a16="http://schemas.microsoft.com/office/drawing/2014/main" id="{6C3DCBD8-8819-EA4D-B906-2A9F0BA64BDF}"/>
                    </a:ext>
                  </a:extLst>
                </p:cNvPr>
                <p:cNvPicPr/>
                <p:nvPr/>
              </p:nvPicPr>
              <p:blipFill>
                <a:blip r:embed="rId72"/>
                <a:stretch>
                  <a:fillRect/>
                </a:stretch>
              </p:blipFill>
              <p:spPr>
                <a:xfrm>
                  <a:off x="10253880" y="4459733"/>
                  <a:ext cx="221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6" name="Ink 45">
                  <a:extLst>
                    <a:ext uri="{FF2B5EF4-FFF2-40B4-BE49-F238E27FC236}">
                      <a16:creationId xmlns:a16="http://schemas.microsoft.com/office/drawing/2014/main" id="{A18D0E21-F55F-F94D-A12E-403E5E3D0056}"/>
                    </a:ext>
                  </a:extLst>
                </p14:cNvPr>
                <p14:cNvContentPartPr/>
                <p14:nvPr/>
              </p14:nvContentPartPr>
              <p14:xfrm>
                <a:off x="10440720" y="4495733"/>
                <a:ext cx="126000" cy="131400"/>
              </p14:xfrm>
            </p:contentPart>
          </mc:Choice>
          <mc:Fallback xmlns="">
            <p:pic>
              <p:nvPicPr>
                <p:cNvPr id="46" name="Ink 45">
                  <a:extLst>
                    <a:ext uri="{FF2B5EF4-FFF2-40B4-BE49-F238E27FC236}">
                      <a16:creationId xmlns:a16="http://schemas.microsoft.com/office/drawing/2014/main" id="{A18D0E21-F55F-F94D-A12E-403E5E3D0056}"/>
                    </a:ext>
                  </a:extLst>
                </p:cNvPr>
                <p:cNvPicPr/>
                <p:nvPr/>
              </p:nvPicPr>
              <p:blipFill>
                <a:blip r:embed="rId74"/>
                <a:stretch>
                  <a:fillRect/>
                </a:stretch>
              </p:blipFill>
              <p:spPr>
                <a:xfrm>
                  <a:off x="10433160" y="4488173"/>
                  <a:ext cx="14076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7" name="Ink 46">
                  <a:extLst>
                    <a:ext uri="{FF2B5EF4-FFF2-40B4-BE49-F238E27FC236}">
                      <a16:creationId xmlns:a16="http://schemas.microsoft.com/office/drawing/2014/main" id="{579D8757-FC62-1042-9020-56AFC7BB46CF}"/>
                    </a:ext>
                  </a:extLst>
                </p14:cNvPr>
                <p14:cNvContentPartPr/>
                <p14:nvPr/>
              </p14:nvContentPartPr>
              <p14:xfrm>
                <a:off x="10650960" y="4468733"/>
                <a:ext cx="95040" cy="86400"/>
              </p14:xfrm>
            </p:contentPart>
          </mc:Choice>
          <mc:Fallback xmlns="">
            <p:pic>
              <p:nvPicPr>
                <p:cNvPr id="47" name="Ink 46">
                  <a:extLst>
                    <a:ext uri="{FF2B5EF4-FFF2-40B4-BE49-F238E27FC236}">
                      <a16:creationId xmlns:a16="http://schemas.microsoft.com/office/drawing/2014/main" id="{579D8757-FC62-1042-9020-56AFC7BB46CF}"/>
                    </a:ext>
                  </a:extLst>
                </p:cNvPr>
                <p:cNvPicPr/>
                <p:nvPr/>
              </p:nvPicPr>
              <p:blipFill>
                <a:blip r:embed="rId76"/>
                <a:stretch>
                  <a:fillRect/>
                </a:stretch>
              </p:blipFill>
              <p:spPr>
                <a:xfrm>
                  <a:off x="10643400" y="4461173"/>
                  <a:ext cx="11016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8" name="Ink 47">
                  <a:extLst>
                    <a:ext uri="{FF2B5EF4-FFF2-40B4-BE49-F238E27FC236}">
                      <a16:creationId xmlns:a16="http://schemas.microsoft.com/office/drawing/2014/main" id="{CA6F0F9C-7C09-4140-BCFA-059B9C111E87}"/>
                    </a:ext>
                  </a:extLst>
                </p14:cNvPr>
                <p14:cNvContentPartPr/>
                <p14:nvPr/>
              </p14:nvContentPartPr>
              <p14:xfrm>
                <a:off x="10841040" y="4402493"/>
                <a:ext cx="118800" cy="212040"/>
              </p14:xfrm>
            </p:contentPart>
          </mc:Choice>
          <mc:Fallback xmlns="">
            <p:pic>
              <p:nvPicPr>
                <p:cNvPr id="48" name="Ink 47">
                  <a:extLst>
                    <a:ext uri="{FF2B5EF4-FFF2-40B4-BE49-F238E27FC236}">
                      <a16:creationId xmlns:a16="http://schemas.microsoft.com/office/drawing/2014/main" id="{CA6F0F9C-7C09-4140-BCFA-059B9C111E87}"/>
                    </a:ext>
                  </a:extLst>
                </p:cNvPr>
                <p:cNvPicPr/>
                <p:nvPr/>
              </p:nvPicPr>
              <p:blipFill>
                <a:blip r:embed="rId78"/>
                <a:stretch>
                  <a:fillRect/>
                </a:stretch>
              </p:blipFill>
              <p:spPr>
                <a:xfrm>
                  <a:off x="10833480" y="4394933"/>
                  <a:ext cx="1339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9" name="Ink 48">
                  <a:extLst>
                    <a:ext uri="{FF2B5EF4-FFF2-40B4-BE49-F238E27FC236}">
                      <a16:creationId xmlns:a16="http://schemas.microsoft.com/office/drawing/2014/main" id="{B5FC789A-6584-404D-BDF5-1CE31422FFAD}"/>
                    </a:ext>
                  </a:extLst>
                </p14:cNvPr>
                <p14:cNvContentPartPr/>
                <p14:nvPr/>
              </p14:nvContentPartPr>
              <p14:xfrm>
                <a:off x="11037960" y="4438853"/>
                <a:ext cx="147240" cy="147240"/>
              </p14:xfrm>
            </p:contentPart>
          </mc:Choice>
          <mc:Fallback xmlns="">
            <p:pic>
              <p:nvPicPr>
                <p:cNvPr id="49" name="Ink 48">
                  <a:extLst>
                    <a:ext uri="{FF2B5EF4-FFF2-40B4-BE49-F238E27FC236}">
                      <a16:creationId xmlns:a16="http://schemas.microsoft.com/office/drawing/2014/main" id="{B5FC789A-6584-404D-BDF5-1CE31422FFAD}"/>
                    </a:ext>
                  </a:extLst>
                </p:cNvPr>
                <p:cNvPicPr/>
                <p:nvPr/>
              </p:nvPicPr>
              <p:blipFill>
                <a:blip r:embed="rId80"/>
                <a:stretch>
                  <a:fillRect/>
                </a:stretch>
              </p:blipFill>
              <p:spPr>
                <a:xfrm>
                  <a:off x="11030400" y="4431293"/>
                  <a:ext cx="1623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0" name="Ink 49">
                  <a:extLst>
                    <a:ext uri="{FF2B5EF4-FFF2-40B4-BE49-F238E27FC236}">
                      <a16:creationId xmlns:a16="http://schemas.microsoft.com/office/drawing/2014/main" id="{CBE72DF3-B526-A044-8E99-4ECE2F32E9DD}"/>
                    </a:ext>
                  </a:extLst>
                </p14:cNvPr>
                <p14:cNvContentPartPr/>
                <p14:nvPr/>
              </p14:nvContentPartPr>
              <p14:xfrm>
                <a:off x="11243520" y="4438853"/>
                <a:ext cx="149760" cy="164160"/>
              </p14:xfrm>
            </p:contentPart>
          </mc:Choice>
          <mc:Fallback xmlns="">
            <p:pic>
              <p:nvPicPr>
                <p:cNvPr id="50" name="Ink 49">
                  <a:extLst>
                    <a:ext uri="{FF2B5EF4-FFF2-40B4-BE49-F238E27FC236}">
                      <a16:creationId xmlns:a16="http://schemas.microsoft.com/office/drawing/2014/main" id="{CBE72DF3-B526-A044-8E99-4ECE2F32E9DD}"/>
                    </a:ext>
                  </a:extLst>
                </p:cNvPr>
                <p:cNvPicPr/>
                <p:nvPr/>
              </p:nvPicPr>
              <p:blipFill>
                <a:blip r:embed="rId82"/>
                <a:stretch>
                  <a:fillRect/>
                </a:stretch>
              </p:blipFill>
              <p:spPr>
                <a:xfrm>
                  <a:off x="11235960" y="4431293"/>
                  <a:ext cx="16488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1" name="Ink 50">
                  <a:extLst>
                    <a:ext uri="{FF2B5EF4-FFF2-40B4-BE49-F238E27FC236}">
                      <a16:creationId xmlns:a16="http://schemas.microsoft.com/office/drawing/2014/main" id="{EDB22519-91AF-3544-A353-EE79075D9A0D}"/>
                    </a:ext>
                  </a:extLst>
                </p14:cNvPr>
                <p14:cNvContentPartPr/>
                <p14:nvPr/>
              </p14:nvContentPartPr>
              <p14:xfrm>
                <a:off x="11432880" y="4284053"/>
                <a:ext cx="208440" cy="333360"/>
              </p14:xfrm>
            </p:contentPart>
          </mc:Choice>
          <mc:Fallback xmlns="">
            <p:pic>
              <p:nvPicPr>
                <p:cNvPr id="51" name="Ink 50">
                  <a:extLst>
                    <a:ext uri="{FF2B5EF4-FFF2-40B4-BE49-F238E27FC236}">
                      <a16:creationId xmlns:a16="http://schemas.microsoft.com/office/drawing/2014/main" id="{EDB22519-91AF-3544-A353-EE79075D9A0D}"/>
                    </a:ext>
                  </a:extLst>
                </p:cNvPr>
                <p:cNvPicPr/>
                <p:nvPr/>
              </p:nvPicPr>
              <p:blipFill>
                <a:blip r:embed="rId84"/>
                <a:stretch>
                  <a:fillRect/>
                </a:stretch>
              </p:blipFill>
              <p:spPr>
                <a:xfrm>
                  <a:off x="11425320" y="4276493"/>
                  <a:ext cx="22356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2" name="Ink 51">
                  <a:extLst>
                    <a:ext uri="{FF2B5EF4-FFF2-40B4-BE49-F238E27FC236}">
                      <a16:creationId xmlns:a16="http://schemas.microsoft.com/office/drawing/2014/main" id="{F9CFA49A-ECA0-5F4E-9EC0-DAB113A2CCCB}"/>
                    </a:ext>
                  </a:extLst>
                </p14:cNvPr>
                <p14:cNvContentPartPr/>
                <p14:nvPr/>
              </p14:nvContentPartPr>
              <p14:xfrm>
                <a:off x="11683800" y="4415813"/>
                <a:ext cx="186120" cy="158760"/>
              </p14:xfrm>
            </p:contentPart>
          </mc:Choice>
          <mc:Fallback xmlns="">
            <p:pic>
              <p:nvPicPr>
                <p:cNvPr id="52" name="Ink 51">
                  <a:extLst>
                    <a:ext uri="{FF2B5EF4-FFF2-40B4-BE49-F238E27FC236}">
                      <a16:creationId xmlns:a16="http://schemas.microsoft.com/office/drawing/2014/main" id="{F9CFA49A-ECA0-5F4E-9EC0-DAB113A2CCCB}"/>
                    </a:ext>
                  </a:extLst>
                </p:cNvPr>
                <p:cNvPicPr/>
                <p:nvPr/>
              </p:nvPicPr>
              <p:blipFill>
                <a:blip r:embed="rId86"/>
                <a:stretch>
                  <a:fillRect/>
                </a:stretch>
              </p:blipFill>
              <p:spPr>
                <a:xfrm>
                  <a:off x="11676240" y="4408613"/>
                  <a:ext cx="2008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3" name="Ink 52">
                  <a:extLst>
                    <a:ext uri="{FF2B5EF4-FFF2-40B4-BE49-F238E27FC236}">
                      <a16:creationId xmlns:a16="http://schemas.microsoft.com/office/drawing/2014/main" id="{A24AC046-21FE-634D-84EB-F713D8ED16F9}"/>
                    </a:ext>
                  </a:extLst>
                </p14:cNvPr>
                <p14:cNvContentPartPr/>
                <p14:nvPr/>
              </p14:nvContentPartPr>
              <p14:xfrm>
                <a:off x="11909160" y="4377653"/>
                <a:ext cx="228600" cy="138600"/>
              </p14:xfrm>
            </p:contentPart>
          </mc:Choice>
          <mc:Fallback xmlns="">
            <p:pic>
              <p:nvPicPr>
                <p:cNvPr id="53" name="Ink 52">
                  <a:extLst>
                    <a:ext uri="{FF2B5EF4-FFF2-40B4-BE49-F238E27FC236}">
                      <a16:creationId xmlns:a16="http://schemas.microsoft.com/office/drawing/2014/main" id="{A24AC046-21FE-634D-84EB-F713D8ED16F9}"/>
                    </a:ext>
                  </a:extLst>
                </p:cNvPr>
                <p:cNvPicPr/>
                <p:nvPr/>
              </p:nvPicPr>
              <p:blipFill>
                <a:blip r:embed="rId88"/>
                <a:stretch>
                  <a:fillRect/>
                </a:stretch>
              </p:blipFill>
              <p:spPr>
                <a:xfrm>
                  <a:off x="11901600" y="4370093"/>
                  <a:ext cx="243720" cy="153720"/>
                </a:xfrm>
                <a:prstGeom prst="rect">
                  <a:avLst/>
                </a:prstGeom>
              </p:spPr>
            </p:pic>
          </mc:Fallback>
        </mc:AlternateContent>
      </p:grpSp>
      <p:grpSp>
        <p:nvGrpSpPr>
          <p:cNvPr id="63" name="Group 62">
            <a:extLst>
              <a:ext uri="{FF2B5EF4-FFF2-40B4-BE49-F238E27FC236}">
                <a16:creationId xmlns:a16="http://schemas.microsoft.com/office/drawing/2014/main" id="{703FEC26-17AE-304E-BEDC-2B38473F6AB5}"/>
              </a:ext>
            </a:extLst>
          </p:cNvPr>
          <p:cNvGrpSpPr/>
          <p:nvPr/>
        </p:nvGrpSpPr>
        <p:grpSpPr>
          <a:xfrm>
            <a:off x="3589560" y="4945013"/>
            <a:ext cx="983520" cy="482400"/>
            <a:chOff x="3589560" y="4945013"/>
            <a:chExt cx="983520" cy="482400"/>
          </a:xfrm>
        </p:grpSpPr>
        <mc:AlternateContent xmlns:mc="http://schemas.openxmlformats.org/markup-compatibility/2006" xmlns:p14="http://schemas.microsoft.com/office/powerpoint/2010/main">
          <mc:Choice Requires="p14">
            <p:contentPart p14:bwMode="auto" r:id="rId89">
              <p14:nvContentPartPr>
                <p14:cNvPr id="56" name="Ink 55">
                  <a:extLst>
                    <a:ext uri="{FF2B5EF4-FFF2-40B4-BE49-F238E27FC236}">
                      <a16:creationId xmlns:a16="http://schemas.microsoft.com/office/drawing/2014/main" id="{3DAC9C44-471D-F64E-9A5B-D031C86D2E25}"/>
                    </a:ext>
                  </a:extLst>
                </p14:cNvPr>
                <p14:cNvContentPartPr/>
                <p14:nvPr/>
              </p14:nvContentPartPr>
              <p14:xfrm>
                <a:off x="3684240" y="4945013"/>
                <a:ext cx="159840" cy="382680"/>
              </p14:xfrm>
            </p:contentPart>
          </mc:Choice>
          <mc:Fallback xmlns="">
            <p:pic>
              <p:nvPicPr>
                <p:cNvPr id="56" name="Ink 55">
                  <a:extLst>
                    <a:ext uri="{FF2B5EF4-FFF2-40B4-BE49-F238E27FC236}">
                      <a16:creationId xmlns:a16="http://schemas.microsoft.com/office/drawing/2014/main" id="{3DAC9C44-471D-F64E-9A5B-D031C86D2E25}"/>
                    </a:ext>
                  </a:extLst>
                </p:cNvPr>
                <p:cNvPicPr/>
                <p:nvPr/>
              </p:nvPicPr>
              <p:blipFill>
                <a:blip r:embed="rId90"/>
                <a:stretch>
                  <a:fillRect/>
                </a:stretch>
              </p:blipFill>
              <p:spPr>
                <a:xfrm>
                  <a:off x="3676680" y="4937453"/>
                  <a:ext cx="174960" cy="3974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7" name="Ink 56">
                  <a:extLst>
                    <a:ext uri="{FF2B5EF4-FFF2-40B4-BE49-F238E27FC236}">
                      <a16:creationId xmlns:a16="http://schemas.microsoft.com/office/drawing/2014/main" id="{4BDB2B0F-BD87-D44F-829D-D1E0B04EC031}"/>
                    </a:ext>
                  </a:extLst>
                </p14:cNvPr>
                <p14:cNvContentPartPr/>
                <p14:nvPr/>
              </p14:nvContentPartPr>
              <p14:xfrm>
                <a:off x="3589560" y="5157413"/>
                <a:ext cx="241920" cy="109080"/>
              </p14:xfrm>
            </p:contentPart>
          </mc:Choice>
          <mc:Fallback xmlns="">
            <p:pic>
              <p:nvPicPr>
                <p:cNvPr id="57" name="Ink 56">
                  <a:extLst>
                    <a:ext uri="{FF2B5EF4-FFF2-40B4-BE49-F238E27FC236}">
                      <a16:creationId xmlns:a16="http://schemas.microsoft.com/office/drawing/2014/main" id="{4BDB2B0F-BD87-D44F-829D-D1E0B04EC031}"/>
                    </a:ext>
                  </a:extLst>
                </p:cNvPr>
                <p:cNvPicPr/>
                <p:nvPr/>
              </p:nvPicPr>
              <p:blipFill>
                <a:blip r:embed="rId92"/>
                <a:stretch>
                  <a:fillRect/>
                </a:stretch>
              </p:blipFill>
              <p:spPr>
                <a:xfrm>
                  <a:off x="3582000" y="5149853"/>
                  <a:ext cx="2570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8" name="Ink 57">
                  <a:extLst>
                    <a:ext uri="{FF2B5EF4-FFF2-40B4-BE49-F238E27FC236}">
                      <a16:creationId xmlns:a16="http://schemas.microsoft.com/office/drawing/2014/main" id="{38888EDE-A6D0-6D47-9875-438E9F7CEACA}"/>
                    </a:ext>
                  </a:extLst>
                </p14:cNvPr>
                <p14:cNvContentPartPr/>
                <p14:nvPr/>
              </p14:nvContentPartPr>
              <p14:xfrm>
                <a:off x="3858480" y="4978133"/>
                <a:ext cx="51480" cy="389160"/>
              </p14:xfrm>
            </p:contentPart>
          </mc:Choice>
          <mc:Fallback xmlns="">
            <p:pic>
              <p:nvPicPr>
                <p:cNvPr id="58" name="Ink 57">
                  <a:extLst>
                    <a:ext uri="{FF2B5EF4-FFF2-40B4-BE49-F238E27FC236}">
                      <a16:creationId xmlns:a16="http://schemas.microsoft.com/office/drawing/2014/main" id="{38888EDE-A6D0-6D47-9875-438E9F7CEACA}"/>
                    </a:ext>
                  </a:extLst>
                </p:cNvPr>
                <p:cNvPicPr/>
                <p:nvPr/>
              </p:nvPicPr>
              <p:blipFill>
                <a:blip r:embed="rId94"/>
                <a:stretch>
                  <a:fillRect/>
                </a:stretch>
              </p:blipFill>
              <p:spPr>
                <a:xfrm>
                  <a:off x="3850920" y="4970573"/>
                  <a:ext cx="6660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9" name="Ink 58">
                  <a:extLst>
                    <a:ext uri="{FF2B5EF4-FFF2-40B4-BE49-F238E27FC236}">
                      <a16:creationId xmlns:a16="http://schemas.microsoft.com/office/drawing/2014/main" id="{47556FC3-C118-B64B-8914-B2F0A704DB6F}"/>
                    </a:ext>
                  </a:extLst>
                </p14:cNvPr>
                <p14:cNvContentPartPr/>
                <p14:nvPr/>
              </p14:nvContentPartPr>
              <p14:xfrm>
                <a:off x="3943800" y="5213213"/>
                <a:ext cx="178560" cy="168480"/>
              </p14:xfrm>
            </p:contentPart>
          </mc:Choice>
          <mc:Fallback xmlns="">
            <p:pic>
              <p:nvPicPr>
                <p:cNvPr id="59" name="Ink 58">
                  <a:extLst>
                    <a:ext uri="{FF2B5EF4-FFF2-40B4-BE49-F238E27FC236}">
                      <a16:creationId xmlns:a16="http://schemas.microsoft.com/office/drawing/2014/main" id="{47556FC3-C118-B64B-8914-B2F0A704DB6F}"/>
                    </a:ext>
                  </a:extLst>
                </p:cNvPr>
                <p:cNvPicPr/>
                <p:nvPr/>
              </p:nvPicPr>
              <p:blipFill>
                <a:blip r:embed="rId96"/>
                <a:stretch>
                  <a:fillRect/>
                </a:stretch>
              </p:blipFill>
              <p:spPr>
                <a:xfrm>
                  <a:off x="3936240" y="5205653"/>
                  <a:ext cx="19368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0" name="Ink 59">
                  <a:extLst>
                    <a:ext uri="{FF2B5EF4-FFF2-40B4-BE49-F238E27FC236}">
                      <a16:creationId xmlns:a16="http://schemas.microsoft.com/office/drawing/2014/main" id="{42B90B26-EF21-9C4B-812E-CC1E428F8D96}"/>
                    </a:ext>
                  </a:extLst>
                </p14:cNvPr>
                <p14:cNvContentPartPr/>
                <p14:nvPr/>
              </p14:nvContentPartPr>
              <p14:xfrm>
                <a:off x="4127760" y="5215373"/>
                <a:ext cx="139680" cy="212040"/>
              </p14:xfrm>
            </p:contentPart>
          </mc:Choice>
          <mc:Fallback xmlns="">
            <p:pic>
              <p:nvPicPr>
                <p:cNvPr id="60" name="Ink 59">
                  <a:extLst>
                    <a:ext uri="{FF2B5EF4-FFF2-40B4-BE49-F238E27FC236}">
                      <a16:creationId xmlns:a16="http://schemas.microsoft.com/office/drawing/2014/main" id="{42B90B26-EF21-9C4B-812E-CC1E428F8D96}"/>
                    </a:ext>
                  </a:extLst>
                </p:cNvPr>
                <p:cNvPicPr/>
                <p:nvPr/>
              </p:nvPicPr>
              <p:blipFill>
                <a:blip r:embed="rId98"/>
                <a:stretch>
                  <a:fillRect/>
                </a:stretch>
              </p:blipFill>
              <p:spPr>
                <a:xfrm>
                  <a:off x="4120200" y="5207813"/>
                  <a:ext cx="15444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1" name="Ink 60">
                  <a:extLst>
                    <a:ext uri="{FF2B5EF4-FFF2-40B4-BE49-F238E27FC236}">
                      <a16:creationId xmlns:a16="http://schemas.microsoft.com/office/drawing/2014/main" id="{40D306EA-129F-5F4F-A0CA-11776A53E854}"/>
                    </a:ext>
                  </a:extLst>
                </p14:cNvPr>
                <p14:cNvContentPartPr/>
                <p14:nvPr/>
              </p14:nvContentPartPr>
              <p14:xfrm>
                <a:off x="4317840" y="5011973"/>
                <a:ext cx="56880" cy="384120"/>
              </p14:xfrm>
            </p:contentPart>
          </mc:Choice>
          <mc:Fallback xmlns="">
            <p:pic>
              <p:nvPicPr>
                <p:cNvPr id="61" name="Ink 60">
                  <a:extLst>
                    <a:ext uri="{FF2B5EF4-FFF2-40B4-BE49-F238E27FC236}">
                      <a16:creationId xmlns:a16="http://schemas.microsoft.com/office/drawing/2014/main" id="{40D306EA-129F-5F4F-A0CA-11776A53E854}"/>
                    </a:ext>
                  </a:extLst>
                </p:cNvPr>
                <p:cNvPicPr/>
                <p:nvPr/>
              </p:nvPicPr>
              <p:blipFill>
                <a:blip r:embed="rId100"/>
                <a:stretch>
                  <a:fillRect/>
                </a:stretch>
              </p:blipFill>
              <p:spPr>
                <a:xfrm>
                  <a:off x="4310280" y="5004413"/>
                  <a:ext cx="7200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2" name="Ink 61">
                  <a:extLst>
                    <a:ext uri="{FF2B5EF4-FFF2-40B4-BE49-F238E27FC236}">
                      <a16:creationId xmlns:a16="http://schemas.microsoft.com/office/drawing/2014/main" id="{CAF614B6-B127-004C-8C75-6514B637FC05}"/>
                    </a:ext>
                  </a:extLst>
                </p14:cNvPr>
                <p14:cNvContentPartPr/>
                <p14:nvPr/>
              </p14:nvContentPartPr>
              <p14:xfrm>
                <a:off x="4431600" y="5266133"/>
                <a:ext cx="141480" cy="147240"/>
              </p14:xfrm>
            </p:contentPart>
          </mc:Choice>
          <mc:Fallback xmlns="">
            <p:pic>
              <p:nvPicPr>
                <p:cNvPr id="62" name="Ink 61">
                  <a:extLst>
                    <a:ext uri="{FF2B5EF4-FFF2-40B4-BE49-F238E27FC236}">
                      <a16:creationId xmlns:a16="http://schemas.microsoft.com/office/drawing/2014/main" id="{CAF614B6-B127-004C-8C75-6514B637FC05}"/>
                    </a:ext>
                  </a:extLst>
                </p:cNvPr>
                <p:cNvPicPr/>
                <p:nvPr/>
              </p:nvPicPr>
              <p:blipFill>
                <a:blip r:embed="rId102"/>
                <a:stretch>
                  <a:fillRect/>
                </a:stretch>
              </p:blipFill>
              <p:spPr>
                <a:xfrm>
                  <a:off x="4424040" y="5258573"/>
                  <a:ext cx="156600" cy="16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3">
            <p14:nvContentPartPr>
              <p14:cNvPr id="64" name="Ink 63">
                <a:extLst>
                  <a:ext uri="{FF2B5EF4-FFF2-40B4-BE49-F238E27FC236}">
                    <a16:creationId xmlns:a16="http://schemas.microsoft.com/office/drawing/2014/main" id="{8EBFA50E-D41B-3B49-B59E-643D7142F07D}"/>
                  </a:ext>
                </a:extLst>
              </p14:cNvPr>
              <p14:cNvContentPartPr/>
              <p14:nvPr/>
            </p14:nvContentPartPr>
            <p14:xfrm>
              <a:off x="4872240" y="5281613"/>
              <a:ext cx="205560" cy="237240"/>
            </p14:xfrm>
          </p:contentPart>
        </mc:Choice>
        <mc:Fallback xmlns="">
          <p:pic>
            <p:nvPicPr>
              <p:cNvPr id="64" name="Ink 63">
                <a:extLst>
                  <a:ext uri="{FF2B5EF4-FFF2-40B4-BE49-F238E27FC236}">
                    <a16:creationId xmlns:a16="http://schemas.microsoft.com/office/drawing/2014/main" id="{8EBFA50E-D41B-3B49-B59E-643D7142F07D}"/>
                  </a:ext>
                </a:extLst>
              </p:cNvPr>
              <p:cNvPicPr/>
              <p:nvPr/>
            </p:nvPicPr>
            <p:blipFill>
              <a:blip r:embed="rId104"/>
              <a:stretch>
                <a:fillRect/>
              </a:stretch>
            </p:blipFill>
            <p:spPr>
              <a:xfrm>
                <a:off x="4864680" y="5274053"/>
                <a:ext cx="22068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5" name="Ink 64">
                <a:extLst>
                  <a:ext uri="{FF2B5EF4-FFF2-40B4-BE49-F238E27FC236}">
                    <a16:creationId xmlns:a16="http://schemas.microsoft.com/office/drawing/2014/main" id="{0FE0F18E-FFD3-ED4F-BA5A-089DFB2F2271}"/>
                  </a:ext>
                </a:extLst>
              </p14:cNvPr>
              <p14:cNvContentPartPr/>
              <p14:nvPr/>
            </p14:nvContentPartPr>
            <p14:xfrm>
              <a:off x="5164560" y="5198453"/>
              <a:ext cx="46080" cy="375840"/>
            </p14:xfrm>
          </p:contentPart>
        </mc:Choice>
        <mc:Fallback xmlns="">
          <p:pic>
            <p:nvPicPr>
              <p:cNvPr id="65" name="Ink 64">
                <a:extLst>
                  <a:ext uri="{FF2B5EF4-FFF2-40B4-BE49-F238E27FC236}">
                    <a16:creationId xmlns:a16="http://schemas.microsoft.com/office/drawing/2014/main" id="{0FE0F18E-FFD3-ED4F-BA5A-089DFB2F2271}"/>
                  </a:ext>
                </a:extLst>
              </p:cNvPr>
              <p:cNvPicPr/>
              <p:nvPr/>
            </p:nvPicPr>
            <p:blipFill>
              <a:blip r:embed="rId106"/>
              <a:stretch>
                <a:fillRect/>
              </a:stretch>
            </p:blipFill>
            <p:spPr>
              <a:xfrm>
                <a:off x="5157000" y="5190893"/>
                <a:ext cx="6084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6" name="Ink 65">
                <a:extLst>
                  <a:ext uri="{FF2B5EF4-FFF2-40B4-BE49-F238E27FC236}">
                    <a16:creationId xmlns:a16="http://schemas.microsoft.com/office/drawing/2014/main" id="{E2E1B0FE-61A9-1E4B-A4C8-8596BFA41C41}"/>
                  </a:ext>
                </a:extLst>
              </p14:cNvPr>
              <p14:cNvContentPartPr/>
              <p14:nvPr/>
            </p14:nvContentPartPr>
            <p14:xfrm>
              <a:off x="5144760" y="5268653"/>
              <a:ext cx="125640" cy="120240"/>
            </p14:xfrm>
          </p:contentPart>
        </mc:Choice>
        <mc:Fallback xmlns="">
          <p:pic>
            <p:nvPicPr>
              <p:cNvPr id="66" name="Ink 65">
                <a:extLst>
                  <a:ext uri="{FF2B5EF4-FFF2-40B4-BE49-F238E27FC236}">
                    <a16:creationId xmlns:a16="http://schemas.microsoft.com/office/drawing/2014/main" id="{E2E1B0FE-61A9-1E4B-A4C8-8596BFA41C41}"/>
                  </a:ext>
                </a:extLst>
              </p:cNvPr>
              <p:cNvPicPr/>
              <p:nvPr/>
            </p:nvPicPr>
            <p:blipFill>
              <a:blip r:embed="rId108"/>
              <a:stretch>
                <a:fillRect/>
              </a:stretch>
            </p:blipFill>
            <p:spPr>
              <a:xfrm>
                <a:off x="5137200" y="5261093"/>
                <a:ext cx="1407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7" name="Ink 66">
                <a:extLst>
                  <a:ext uri="{FF2B5EF4-FFF2-40B4-BE49-F238E27FC236}">
                    <a16:creationId xmlns:a16="http://schemas.microsoft.com/office/drawing/2014/main" id="{7FDFA36E-D35D-A547-BB35-28128B0AD702}"/>
                  </a:ext>
                </a:extLst>
              </p14:cNvPr>
              <p14:cNvContentPartPr/>
              <p14:nvPr/>
            </p14:nvContentPartPr>
            <p14:xfrm>
              <a:off x="5333760" y="5232293"/>
              <a:ext cx="88920" cy="275040"/>
            </p14:xfrm>
          </p:contentPart>
        </mc:Choice>
        <mc:Fallback xmlns="">
          <p:pic>
            <p:nvPicPr>
              <p:cNvPr id="67" name="Ink 66">
                <a:extLst>
                  <a:ext uri="{FF2B5EF4-FFF2-40B4-BE49-F238E27FC236}">
                    <a16:creationId xmlns:a16="http://schemas.microsoft.com/office/drawing/2014/main" id="{7FDFA36E-D35D-A547-BB35-28128B0AD702}"/>
                  </a:ext>
                </a:extLst>
              </p:cNvPr>
              <p:cNvPicPr/>
              <p:nvPr/>
            </p:nvPicPr>
            <p:blipFill>
              <a:blip r:embed="rId110"/>
              <a:stretch>
                <a:fillRect/>
              </a:stretch>
            </p:blipFill>
            <p:spPr>
              <a:xfrm>
                <a:off x="5326200" y="5224733"/>
                <a:ext cx="10404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8" name="Ink 67">
                <a:extLst>
                  <a:ext uri="{FF2B5EF4-FFF2-40B4-BE49-F238E27FC236}">
                    <a16:creationId xmlns:a16="http://schemas.microsoft.com/office/drawing/2014/main" id="{982F16F2-688C-284D-B7C1-BCF6EF41D934}"/>
                  </a:ext>
                </a:extLst>
              </p14:cNvPr>
              <p14:cNvContentPartPr/>
              <p14:nvPr/>
            </p14:nvContentPartPr>
            <p14:xfrm>
              <a:off x="5329080" y="5228693"/>
              <a:ext cx="112320" cy="199440"/>
            </p14:xfrm>
          </p:contentPart>
        </mc:Choice>
        <mc:Fallback xmlns="">
          <p:pic>
            <p:nvPicPr>
              <p:cNvPr id="68" name="Ink 67">
                <a:extLst>
                  <a:ext uri="{FF2B5EF4-FFF2-40B4-BE49-F238E27FC236}">
                    <a16:creationId xmlns:a16="http://schemas.microsoft.com/office/drawing/2014/main" id="{982F16F2-688C-284D-B7C1-BCF6EF41D934}"/>
                  </a:ext>
                </a:extLst>
              </p:cNvPr>
              <p:cNvPicPr/>
              <p:nvPr/>
            </p:nvPicPr>
            <p:blipFill>
              <a:blip r:embed="rId112"/>
              <a:stretch>
                <a:fillRect/>
              </a:stretch>
            </p:blipFill>
            <p:spPr>
              <a:xfrm>
                <a:off x="5321520" y="5221133"/>
                <a:ext cx="12744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9" name="Ink 68">
                <a:extLst>
                  <a:ext uri="{FF2B5EF4-FFF2-40B4-BE49-F238E27FC236}">
                    <a16:creationId xmlns:a16="http://schemas.microsoft.com/office/drawing/2014/main" id="{326C8E4A-DD35-D048-A079-77F372D8B0AF}"/>
                  </a:ext>
                </a:extLst>
              </p14:cNvPr>
              <p14:cNvContentPartPr/>
              <p14:nvPr/>
            </p14:nvContentPartPr>
            <p14:xfrm>
              <a:off x="5832000" y="5249213"/>
              <a:ext cx="145800" cy="186840"/>
            </p14:xfrm>
          </p:contentPart>
        </mc:Choice>
        <mc:Fallback xmlns="">
          <p:pic>
            <p:nvPicPr>
              <p:cNvPr id="69" name="Ink 68">
                <a:extLst>
                  <a:ext uri="{FF2B5EF4-FFF2-40B4-BE49-F238E27FC236}">
                    <a16:creationId xmlns:a16="http://schemas.microsoft.com/office/drawing/2014/main" id="{326C8E4A-DD35-D048-A079-77F372D8B0AF}"/>
                  </a:ext>
                </a:extLst>
              </p:cNvPr>
              <p:cNvPicPr/>
              <p:nvPr/>
            </p:nvPicPr>
            <p:blipFill>
              <a:blip r:embed="rId114"/>
              <a:stretch>
                <a:fillRect/>
              </a:stretch>
            </p:blipFill>
            <p:spPr>
              <a:xfrm>
                <a:off x="5824440" y="5241653"/>
                <a:ext cx="16092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0" name="Ink 69">
                <a:extLst>
                  <a:ext uri="{FF2B5EF4-FFF2-40B4-BE49-F238E27FC236}">
                    <a16:creationId xmlns:a16="http://schemas.microsoft.com/office/drawing/2014/main" id="{7BA68748-C84D-2041-BA9E-F549E3267369}"/>
                  </a:ext>
                </a:extLst>
              </p14:cNvPr>
              <p14:cNvContentPartPr/>
              <p14:nvPr/>
            </p14:nvContentPartPr>
            <p14:xfrm>
              <a:off x="6078960" y="5045813"/>
              <a:ext cx="99720" cy="308520"/>
            </p14:xfrm>
          </p:contentPart>
        </mc:Choice>
        <mc:Fallback xmlns="">
          <p:pic>
            <p:nvPicPr>
              <p:cNvPr id="70" name="Ink 69">
                <a:extLst>
                  <a:ext uri="{FF2B5EF4-FFF2-40B4-BE49-F238E27FC236}">
                    <a16:creationId xmlns:a16="http://schemas.microsoft.com/office/drawing/2014/main" id="{7BA68748-C84D-2041-BA9E-F549E3267369}"/>
                  </a:ext>
                </a:extLst>
              </p:cNvPr>
              <p:cNvPicPr/>
              <p:nvPr/>
            </p:nvPicPr>
            <p:blipFill>
              <a:blip r:embed="rId116"/>
              <a:stretch>
                <a:fillRect/>
              </a:stretch>
            </p:blipFill>
            <p:spPr>
              <a:xfrm>
                <a:off x="6071400" y="5038253"/>
                <a:ext cx="11484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1" name="Ink 70">
                <a:extLst>
                  <a:ext uri="{FF2B5EF4-FFF2-40B4-BE49-F238E27FC236}">
                    <a16:creationId xmlns:a16="http://schemas.microsoft.com/office/drawing/2014/main" id="{E0086D34-97C7-024E-B36E-ACA9D368D331}"/>
                  </a:ext>
                </a:extLst>
              </p14:cNvPr>
              <p14:cNvContentPartPr/>
              <p14:nvPr/>
            </p14:nvContentPartPr>
            <p14:xfrm>
              <a:off x="6112800" y="5251733"/>
              <a:ext cx="145800" cy="82440"/>
            </p14:xfrm>
          </p:contentPart>
        </mc:Choice>
        <mc:Fallback xmlns="">
          <p:pic>
            <p:nvPicPr>
              <p:cNvPr id="71" name="Ink 70">
                <a:extLst>
                  <a:ext uri="{FF2B5EF4-FFF2-40B4-BE49-F238E27FC236}">
                    <a16:creationId xmlns:a16="http://schemas.microsoft.com/office/drawing/2014/main" id="{E0086D34-97C7-024E-B36E-ACA9D368D331}"/>
                  </a:ext>
                </a:extLst>
              </p:cNvPr>
              <p:cNvPicPr/>
              <p:nvPr/>
            </p:nvPicPr>
            <p:blipFill>
              <a:blip r:embed="rId118"/>
              <a:stretch>
                <a:fillRect/>
              </a:stretch>
            </p:blipFill>
            <p:spPr>
              <a:xfrm>
                <a:off x="6105240" y="5244173"/>
                <a:ext cx="16092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2" name="Ink 71">
                <a:extLst>
                  <a:ext uri="{FF2B5EF4-FFF2-40B4-BE49-F238E27FC236}">
                    <a16:creationId xmlns:a16="http://schemas.microsoft.com/office/drawing/2014/main" id="{D711BE41-9D51-8C43-963A-FD53176CE9B2}"/>
                  </a:ext>
                </a:extLst>
              </p14:cNvPr>
              <p14:cNvContentPartPr/>
              <p14:nvPr/>
            </p14:nvContentPartPr>
            <p14:xfrm>
              <a:off x="6243840" y="5266133"/>
              <a:ext cx="161640" cy="121320"/>
            </p14:xfrm>
          </p:contentPart>
        </mc:Choice>
        <mc:Fallback xmlns="">
          <p:pic>
            <p:nvPicPr>
              <p:cNvPr id="72" name="Ink 71">
                <a:extLst>
                  <a:ext uri="{FF2B5EF4-FFF2-40B4-BE49-F238E27FC236}">
                    <a16:creationId xmlns:a16="http://schemas.microsoft.com/office/drawing/2014/main" id="{D711BE41-9D51-8C43-963A-FD53176CE9B2}"/>
                  </a:ext>
                </a:extLst>
              </p:cNvPr>
              <p:cNvPicPr/>
              <p:nvPr/>
            </p:nvPicPr>
            <p:blipFill>
              <a:blip r:embed="rId120"/>
              <a:stretch>
                <a:fillRect/>
              </a:stretch>
            </p:blipFill>
            <p:spPr>
              <a:xfrm>
                <a:off x="6236280" y="5258573"/>
                <a:ext cx="17640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3" name="Ink 72">
                <a:extLst>
                  <a:ext uri="{FF2B5EF4-FFF2-40B4-BE49-F238E27FC236}">
                    <a16:creationId xmlns:a16="http://schemas.microsoft.com/office/drawing/2014/main" id="{B73D50B1-BA1C-6149-97AE-BE72530A1A75}"/>
                  </a:ext>
                </a:extLst>
              </p14:cNvPr>
              <p14:cNvContentPartPr/>
              <p14:nvPr/>
            </p14:nvContentPartPr>
            <p14:xfrm>
              <a:off x="6479280" y="5116013"/>
              <a:ext cx="240120" cy="198720"/>
            </p14:xfrm>
          </p:contentPart>
        </mc:Choice>
        <mc:Fallback xmlns="">
          <p:pic>
            <p:nvPicPr>
              <p:cNvPr id="73" name="Ink 72">
                <a:extLst>
                  <a:ext uri="{FF2B5EF4-FFF2-40B4-BE49-F238E27FC236}">
                    <a16:creationId xmlns:a16="http://schemas.microsoft.com/office/drawing/2014/main" id="{B73D50B1-BA1C-6149-97AE-BE72530A1A75}"/>
                  </a:ext>
                </a:extLst>
              </p:cNvPr>
              <p:cNvPicPr/>
              <p:nvPr/>
            </p:nvPicPr>
            <p:blipFill>
              <a:blip r:embed="rId122"/>
              <a:stretch>
                <a:fillRect/>
              </a:stretch>
            </p:blipFill>
            <p:spPr>
              <a:xfrm>
                <a:off x="6471720" y="5108453"/>
                <a:ext cx="25488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4" name="Ink 73">
                <a:extLst>
                  <a:ext uri="{FF2B5EF4-FFF2-40B4-BE49-F238E27FC236}">
                    <a16:creationId xmlns:a16="http://schemas.microsoft.com/office/drawing/2014/main" id="{274E1A4B-17B1-464D-BE46-6A32831E0CB6}"/>
                  </a:ext>
                </a:extLst>
              </p14:cNvPr>
              <p14:cNvContentPartPr/>
              <p14:nvPr/>
            </p14:nvContentPartPr>
            <p14:xfrm>
              <a:off x="6789960" y="4961213"/>
              <a:ext cx="43200" cy="347760"/>
            </p14:xfrm>
          </p:contentPart>
        </mc:Choice>
        <mc:Fallback xmlns="">
          <p:pic>
            <p:nvPicPr>
              <p:cNvPr id="74" name="Ink 73">
                <a:extLst>
                  <a:ext uri="{FF2B5EF4-FFF2-40B4-BE49-F238E27FC236}">
                    <a16:creationId xmlns:a16="http://schemas.microsoft.com/office/drawing/2014/main" id="{274E1A4B-17B1-464D-BE46-6A32831E0CB6}"/>
                  </a:ext>
                </a:extLst>
              </p:cNvPr>
              <p:cNvPicPr/>
              <p:nvPr/>
            </p:nvPicPr>
            <p:blipFill>
              <a:blip r:embed="rId124"/>
              <a:stretch>
                <a:fillRect/>
              </a:stretch>
            </p:blipFill>
            <p:spPr>
              <a:xfrm>
                <a:off x="6782400" y="4953653"/>
                <a:ext cx="583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5" name="Ink 74">
                <a:extLst>
                  <a:ext uri="{FF2B5EF4-FFF2-40B4-BE49-F238E27FC236}">
                    <a16:creationId xmlns:a16="http://schemas.microsoft.com/office/drawing/2014/main" id="{2EFEB14E-4E3F-EE4B-B821-3E40309008C1}"/>
                  </a:ext>
                </a:extLst>
              </p14:cNvPr>
              <p14:cNvContentPartPr/>
              <p14:nvPr/>
            </p14:nvContentPartPr>
            <p14:xfrm>
              <a:off x="6756120" y="5140493"/>
              <a:ext cx="210960" cy="126000"/>
            </p14:xfrm>
          </p:contentPart>
        </mc:Choice>
        <mc:Fallback xmlns="">
          <p:pic>
            <p:nvPicPr>
              <p:cNvPr id="75" name="Ink 74">
                <a:extLst>
                  <a:ext uri="{FF2B5EF4-FFF2-40B4-BE49-F238E27FC236}">
                    <a16:creationId xmlns:a16="http://schemas.microsoft.com/office/drawing/2014/main" id="{2EFEB14E-4E3F-EE4B-B821-3E40309008C1}"/>
                  </a:ext>
                </a:extLst>
              </p:cNvPr>
              <p:cNvPicPr/>
              <p:nvPr/>
            </p:nvPicPr>
            <p:blipFill>
              <a:blip r:embed="rId126"/>
              <a:stretch>
                <a:fillRect/>
              </a:stretch>
            </p:blipFill>
            <p:spPr>
              <a:xfrm>
                <a:off x="6748560" y="5132933"/>
                <a:ext cx="22608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1" name="Ink 80">
                <a:extLst>
                  <a:ext uri="{FF2B5EF4-FFF2-40B4-BE49-F238E27FC236}">
                    <a16:creationId xmlns:a16="http://schemas.microsoft.com/office/drawing/2014/main" id="{AF72DC82-DD04-1946-89C0-F21844D94972}"/>
                  </a:ext>
                </a:extLst>
              </p14:cNvPr>
              <p14:cNvContentPartPr/>
              <p14:nvPr/>
            </p14:nvContentPartPr>
            <p14:xfrm>
              <a:off x="7018200" y="5130773"/>
              <a:ext cx="110880" cy="232560"/>
            </p14:xfrm>
          </p:contentPart>
        </mc:Choice>
        <mc:Fallback xmlns="">
          <p:pic>
            <p:nvPicPr>
              <p:cNvPr id="81" name="Ink 80">
                <a:extLst>
                  <a:ext uri="{FF2B5EF4-FFF2-40B4-BE49-F238E27FC236}">
                    <a16:creationId xmlns:a16="http://schemas.microsoft.com/office/drawing/2014/main" id="{AF72DC82-DD04-1946-89C0-F21844D94972}"/>
                  </a:ext>
                </a:extLst>
              </p:cNvPr>
              <p:cNvPicPr/>
              <p:nvPr/>
            </p:nvPicPr>
            <p:blipFill>
              <a:blip r:embed="rId128"/>
              <a:stretch>
                <a:fillRect/>
              </a:stretch>
            </p:blipFill>
            <p:spPr>
              <a:xfrm>
                <a:off x="7010640" y="5123213"/>
                <a:ext cx="12600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2" name="Ink 81">
                <a:extLst>
                  <a:ext uri="{FF2B5EF4-FFF2-40B4-BE49-F238E27FC236}">
                    <a16:creationId xmlns:a16="http://schemas.microsoft.com/office/drawing/2014/main" id="{C8B78E88-A25E-FF41-934C-72E3D19E9F01}"/>
                  </a:ext>
                </a:extLst>
              </p14:cNvPr>
              <p14:cNvContentPartPr/>
              <p14:nvPr/>
            </p14:nvContentPartPr>
            <p14:xfrm>
              <a:off x="6688080" y="5503013"/>
              <a:ext cx="360" cy="360"/>
            </p14:xfrm>
          </p:contentPart>
        </mc:Choice>
        <mc:Fallback xmlns="">
          <p:pic>
            <p:nvPicPr>
              <p:cNvPr id="82" name="Ink 81">
                <a:extLst>
                  <a:ext uri="{FF2B5EF4-FFF2-40B4-BE49-F238E27FC236}">
                    <a16:creationId xmlns:a16="http://schemas.microsoft.com/office/drawing/2014/main" id="{C8B78E88-A25E-FF41-934C-72E3D19E9F01}"/>
                  </a:ext>
                </a:extLst>
              </p:cNvPr>
              <p:cNvPicPr/>
              <p:nvPr/>
            </p:nvPicPr>
            <p:blipFill>
              <a:blip r:embed="rId130"/>
              <a:stretch>
                <a:fillRect/>
              </a:stretch>
            </p:blipFill>
            <p:spPr>
              <a:xfrm>
                <a:off x="6683760" y="5498693"/>
                <a:ext cx="9000" cy="9000"/>
              </a:xfrm>
              <a:prstGeom prst="rect">
                <a:avLst/>
              </a:prstGeom>
            </p:spPr>
          </p:pic>
        </mc:Fallback>
      </mc:AlternateContent>
    </p:spTree>
    <p:extLst>
      <p:ext uri="{BB962C8B-B14F-4D97-AF65-F5344CB8AC3E}">
        <p14:creationId xmlns:p14="http://schemas.microsoft.com/office/powerpoint/2010/main" val="17847856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4A1F8-16FB-3941-B88A-8E1E6FDED608}"/>
              </a:ext>
            </a:extLst>
          </p:cNvPr>
          <p:cNvSpPr>
            <a:spLocks noGrp="1"/>
          </p:cNvSpPr>
          <p:nvPr>
            <p:ph type="title"/>
          </p:nvPr>
        </p:nvSpPr>
        <p:spPr/>
        <p:txBody>
          <a:bodyPr/>
          <a:lstStyle/>
          <a:p>
            <a:r>
              <a:rPr lang="en-US" dirty="0"/>
              <a:t>Ln Service</a:t>
            </a:r>
          </a:p>
        </p:txBody>
      </p:sp>
      <p:sp>
        <p:nvSpPr>
          <p:cNvPr id="3" name="Content Placeholder 2">
            <a:extLst>
              <a:ext uri="{FF2B5EF4-FFF2-40B4-BE49-F238E27FC236}">
                <a16:creationId xmlns:a16="http://schemas.microsoft.com/office/drawing/2014/main" id="{FEEFC908-5957-2142-9B9F-7872AA28A03F}"/>
              </a:ext>
            </a:extLst>
          </p:cNvPr>
          <p:cNvSpPr>
            <a:spLocks noGrp="1"/>
          </p:cNvSpPr>
          <p:nvPr>
            <p:ph idx="1"/>
          </p:nvPr>
        </p:nvSpPr>
        <p:spPr/>
        <p:txBody>
          <a:bodyPr/>
          <a:lstStyle/>
          <a:p>
            <a:r>
              <a:rPr lang="en-US" dirty="0"/>
              <a:t>This service provides access to the ln pods. Whenever a pod wishes to </a:t>
            </a:r>
            <a:r>
              <a:rPr lang="en-US" dirty="0" err="1"/>
              <a:t>communite</a:t>
            </a:r>
            <a:r>
              <a:rPr lang="en-US" dirty="0"/>
              <a:t> with an ln pod, it does so through the ln service. For instance, in the </a:t>
            </a:r>
            <a:r>
              <a:rPr lang="en-US" dirty="0" err="1"/>
              <a:t>te.py</a:t>
            </a:r>
            <a:r>
              <a:rPr lang="en-US" dirty="0"/>
              <a:t> code, a bk pod sends a get request to the ln pod to get a packet. Because there is a service associated with the ln deployment, this request is made in the following manner:</a:t>
            </a:r>
          </a:p>
          <a:p>
            <a:pPr lvl="1"/>
            <a:r>
              <a:rPr lang="en-US" dirty="0" err="1"/>
              <a:t>requests.get</a:t>
            </a:r>
            <a:r>
              <a:rPr lang="en-US" dirty="0"/>
              <a:t>('http://ln.default:80')</a:t>
            </a:r>
          </a:p>
          <a:p>
            <a:pPr lvl="1"/>
            <a:endParaRPr lang="en-US" dirty="0"/>
          </a:p>
        </p:txBody>
      </p:sp>
      <p:graphicFrame>
        <p:nvGraphicFramePr>
          <p:cNvPr id="4" name="Table 3">
            <a:extLst>
              <a:ext uri="{FF2B5EF4-FFF2-40B4-BE49-F238E27FC236}">
                <a16:creationId xmlns:a16="http://schemas.microsoft.com/office/drawing/2014/main" id="{C88D814C-405E-F34A-9982-712CA5397A05}"/>
              </a:ext>
            </a:extLst>
          </p:cNvPr>
          <p:cNvGraphicFramePr>
            <a:graphicFrameLocks noGrp="1"/>
          </p:cNvGraphicFramePr>
          <p:nvPr>
            <p:extLst>
              <p:ext uri="{D42A27DB-BD31-4B8C-83A1-F6EECF244321}">
                <p14:modId xmlns:p14="http://schemas.microsoft.com/office/powerpoint/2010/main" val="2101789716"/>
              </p:ext>
            </p:extLst>
          </p:nvPr>
        </p:nvGraphicFramePr>
        <p:xfrm>
          <a:off x="719666" y="4284927"/>
          <a:ext cx="10515600" cy="2413000"/>
        </p:xfrm>
        <a:graphic>
          <a:graphicData uri="http://schemas.openxmlformats.org/drawingml/2006/table">
            <a:tbl>
              <a:tblPr/>
              <a:tblGrid>
                <a:gridCol w="10515600">
                  <a:extLst>
                    <a:ext uri="{9D8B030D-6E8A-4147-A177-3AD203B41FA5}">
                      <a16:colId xmlns:a16="http://schemas.microsoft.com/office/drawing/2014/main" val="2314388415"/>
                    </a:ext>
                  </a:extLst>
                </a:gridCol>
              </a:tblGrid>
              <a:tr h="0">
                <a:tc>
                  <a:txBody>
                    <a:bodyPr/>
                    <a:lstStyle/>
                    <a:p>
                      <a:pPr rtl="0" fontAlgn="t">
                        <a:spcBef>
                          <a:spcPts val="0"/>
                        </a:spcBef>
                        <a:spcAft>
                          <a:spcPts val="0"/>
                        </a:spcAft>
                      </a:pPr>
                      <a:r>
                        <a:rPr lang="en-US" sz="1100" b="0" i="0" u="none" strike="noStrike" dirty="0" err="1">
                          <a:solidFill>
                            <a:srgbClr val="660066"/>
                          </a:solidFill>
                          <a:effectLst/>
                          <a:latin typeface="Consolas" panose="020B0609020204030204" pitchFamily="49" charset="0"/>
                        </a:rPr>
                        <a:t>apiVersion</a:t>
                      </a:r>
                      <a:r>
                        <a:rPr lang="en-US" sz="1100" b="0" i="0" u="none" strike="noStrike" dirty="0">
                          <a:solidFill>
                            <a:srgbClr val="660066"/>
                          </a:solidFill>
                          <a:effectLst/>
                          <a:latin typeface="Consolas" panose="020B0609020204030204" pitchFamily="49" charset="0"/>
                        </a:rPr>
                        <a:t>:</a:t>
                      </a:r>
                      <a:r>
                        <a:rPr lang="en-US" sz="1100" b="0" i="0" u="none" strike="noStrike" dirty="0">
                          <a:solidFill>
                            <a:srgbClr val="000000"/>
                          </a:solidFill>
                          <a:effectLst/>
                          <a:latin typeface="Consolas" panose="020B0609020204030204" pitchFamily="49" charset="0"/>
                        </a:rPr>
                        <a:t> </a:t>
                      </a:r>
                      <a:r>
                        <a:rPr lang="en-US" sz="1100" b="0" i="0" u="none" strike="noStrike" dirty="0">
                          <a:solidFill>
                            <a:srgbClr val="008800"/>
                          </a:solidFill>
                          <a:effectLst/>
                          <a:latin typeface="Consolas" panose="020B0609020204030204" pitchFamily="49" charset="0"/>
                        </a:rPr>
                        <a:t>v1</a:t>
                      </a:r>
                      <a:br>
                        <a:rPr lang="en-US" sz="1100" b="0" i="0" u="none" strike="noStrike" dirty="0">
                          <a:solidFill>
                            <a:srgbClr val="000000"/>
                          </a:solidFill>
                          <a:effectLst/>
                          <a:latin typeface="Consolas" panose="020B0609020204030204" pitchFamily="49" charset="0"/>
                        </a:rPr>
                      </a:br>
                      <a:r>
                        <a:rPr lang="en-US" sz="1100" b="0" i="0" u="none" strike="noStrike" dirty="0">
                          <a:solidFill>
                            <a:srgbClr val="660066"/>
                          </a:solidFill>
                          <a:effectLst/>
                          <a:latin typeface="Consolas" panose="020B0609020204030204" pitchFamily="49" charset="0"/>
                        </a:rPr>
                        <a:t>kind:</a:t>
                      </a:r>
                      <a:r>
                        <a:rPr lang="en-US" sz="1100" b="0" i="0" u="none" strike="noStrike" dirty="0">
                          <a:solidFill>
                            <a:srgbClr val="000000"/>
                          </a:solidFill>
                          <a:effectLst/>
                          <a:latin typeface="Consolas" panose="020B0609020204030204" pitchFamily="49" charset="0"/>
                        </a:rPr>
                        <a:t> </a:t>
                      </a:r>
                      <a:r>
                        <a:rPr lang="en-US" sz="1100" b="0" i="0" u="none" strike="noStrike" dirty="0">
                          <a:solidFill>
                            <a:srgbClr val="008800"/>
                          </a:solidFill>
                          <a:effectLst/>
                          <a:latin typeface="Consolas" panose="020B0609020204030204" pitchFamily="49" charset="0"/>
                        </a:rPr>
                        <a:t>Service</a:t>
                      </a:r>
                      <a:br>
                        <a:rPr lang="en-US" sz="1100" b="0" i="0" u="none" strike="noStrike" dirty="0">
                          <a:solidFill>
                            <a:srgbClr val="000000"/>
                          </a:solidFill>
                          <a:effectLst/>
                          <a:latin typeface="Consolas" panose="020B0609020204030204" pitchFamily="49" charset="0"/>
                        </a:rPr>
                      </a:br>
                      <a:r>
                        <a:rPr lang="en-US" sz="1100" b="0" i="0" u="none" strike="noStrike" dirty="0">
                          <a:solidFill>
                            <a:srgbClr val="660066"/>
                          </a:solidFill>
                          <a:effectLst/>
                          <a:latin typeface="Consolas" panose="020B0609020204030204" pitchFamily="49" charset="0"/>
                        </a:rPr>
                        <a:t>metadata:</a:t>
                      </a:r>
                      <a:br>
                        <a:rPr lang="en-US" sz="1100" b="0" i="0" u="none" strike="noStrike" dirty="0">
                          <a:solidFill>
                            <a:srgbClr val="000000"/>
                          </a:solidFill>
                          <a:effectLst/>
                          <a:latin typeface="Consolas" panose="020B0609020204030204" pitchFamily="49" charset="0"/>
                        </a:rPr>
                      </a:br>
                      <a:r>
                        <a:rPr lang="en-US" sz="1100" b="0" i="0" u="none" strike="noStrike" dirty="0">
                          <a:solidFill>
                            <a:srgbClr val="660066"/>
                          </a:solidFill>
                          <a:effectLst/>
                          <a:latin typeface="Consolas" panose="020B0609020204030204" pitchFamily="49" charset="0"/>
                        </a:rPr>
                        <a:t>  name:</a:t>
                      </a:r>
                      <a:r>
                        <a:rPr lang="en-US" sz="1100" b="0" i="0" u="none" strike="noStrike" dirty="0">
                          <a:solidFill>
                            <a:srgbClr val="000000"/>
                          </a:solidFill>
                          <a:effectLst/>
                          <a:latin typeface="Consolas" panose="020B0609020204030204" pitchFamily="49" charset="0"/>
                        </a:rPr>
                        <a:t> </a:t>
                      </a:r>
                      <a:r>
                        <a:rPr lang="en-US" sz="1100" b="0" i="0" u="none" strike="noStrike" dirty="0">
                          <a:solidFill>
                            <a:srgbClr val="008800"/>
                          </a:solidFill>
                          <a:effectLst/>
                          <a:latin typeface="Consolas" panose="020B0609020204030204" pitchFamily="49" charset="0"/>
                        </a:rPr>
                        <a:t>ln</a:t>
                      </a:r>
                      <a:br>
                        <a:rPr lang="en-US" sz="1100" b="0" i="0" u="none" strike="noStrike" dirty="0">
                          <a:solidFill>
                            <a:srgbClr val="000000"/>
                          </a:solidFill>
                          <a:effectLst/>
                          <a:latin typeface="Consolas" panose="020B0609020204030204" pitchFamily="49" charset="0"/>
                        </a:rPr>
                      </a:br>
                      <a:r>
                        <a:rPr lang="en-US" sz="1100" b="0" i="0" u="none" strike="noStrike" dirty="0">
                          <a:solidFill>
                            <a:srgbClr val="660066"/>
                          </a:solidFill>
                          <a:effectLst/>
                          <a:latin typeface="Consolas" panose="020B0609020204030204" pitchFamily="49" charset="0"/>
                        </a:rPr>
                        <a:t>spec:</a:t>
                      </a:r>
                      <a:br>
                        <a:rPr lang="en-US" sz="1100" b="0" i="0" u="none" strike="noStrike" dirty="0">
                          <a:solidFill>
                            <a:srgbClr val="000000"/>
                          </a:solidFill>
                          <a:effectLst/>
                          <a:latin typeface="Consolas" panose="020B0609020204030204" pitchFamily="49" charset="0"/>
                        </a:rPr>
                      </a:br>
                      <a:r>
                        <a:rPr lang="en-US" sz="1100" b="0" i="0" u="none" strike="noStrike" dirty="0">
                          <a:solidFill>
                            <a:srgbClr val="660066"/>
                          </a:solidFill>
                          <a:effectLst/>
                          <a:latin typeface="Consolas" panose="020B0609020204030204" pitchFamily="49" charset="0"/>
                        </a:rPr>
                        <a:t>  selector:</a:t>
                      </a:r>
                      <a:br>
                        <a:rPr lang="en-US" sz="1100" b="0" i="0" u="none" strike="noStrike" dirty="0">
                          <a:solidFill>
                            <a:srgbClr val="000000"/>
                          </a:solidFill>
                          <a:effectLst/>
                          <a:latin typeface="Consolas" panose="020B0609020204030204" pitchFamily="49" charset="0"/>
                        </a:rPr>
                      </a:br>
                      <a:r>
                        <a:rPr lang="en-US" sz="1100" b="0" i="0" u="none" strike="noStrike" dirty="0">
                          <a:solidFill>
                            <a:srgbClr val="660066"/>
                          </a:solidFill>
                          <a:effectLst/>
                          <a:latin typeface="Consolas" panose="020B0609020204030204" pitchFamily="49" charset="0"/>
                        </a:rPr>
                        <a:t>    app:</a:t>
                      </a:r>
                      <a:r>
                        <a:rPr lang="en-US" sz="1100" b="0" i="0" u="none" strike="noStrike" dirty="0">
                          <a:solidFill>
                            <a:srgbClr val="000000"/>
                          </a:solidFill>
                          <a:effectLst/>
                          <a:latin typeface="Consolas" panose="020B0609020204030204" pitchFamily="49" charset="0"/>
                        </a:rPr>
                        <a:t> </a:t>
                      </a:r>
                      <a:r>
                        <a:rPr lang="en-US" sz="1100" b="0" i="0" u="none" strike="noStrike" dirty="0">
                          <a:solidFill>
                            <a:srgbClr val="008800"/>
                          </a:solidFill>
                          <a:effectLst/>
                          <a:latin typeface="Consolas" panose="020B0609020204030204" pitchFamily="49" charset="0"/>
                        </a:rPr>
                        <a:t>ln</a:t>
                      </a:r>
                      <a:br>
                        <a:rPr lang="en-US" sz="1100" b="0" i="0" u="none" strike="noStrike" dirty="0">
                          <a:solidFill>
                            <a:srgbClr val="000000"/>
                          </a:solidFill>
                          <a:effectLst/>
                          <a:latin typeface="Consolas" panose="020B0609020204030204" pitchFamily="49" charset="0"/>
                        </a:rPr>
                      </a:br>
                      <a:r>
                        <a:rPr lang="en-US" sz="1100" b="0" i="0" u="none" strike="noStrike" dirty="0">
                          <a:solidFill>
                            <a:srgbClr val="660066"/>
                          </a:solidFill>
                          <a:effectLst/>
                          <a:latin typeface="Consolas" panose="020B0609020204030204" pitchFamily="49" charset="0"/>
                        </a:rPr>
                        <a:t>  ports:</a:t>
                      </a:r>
                      <a:br>
                        <a:rPr lang="en-US" sz="1100" b="0" i="0" u="none" strike="noStrike" dirty="0">
                          <a:solidFill>
                            <a:srgbClr val="000000"/>
                          </a:solidFill>
                          <a:effectLst/>
                          <a:latin typeface="Consolas" panose="020B0609020204030204" pitchFamily="49" charset="0"/>
                        </a:rPr>
                      </a:br>
                      <a:r>
                        <a:rPr lang="en-US" sz="1100" b="0" i="0" u="none" strike="noStrike" dirty="0">
                          <a:solidFill>
                            <a:srgbClr val="660066"/>
                          </a:solidFill>
                          <a:effectLst/>
                          <a:latin typeface="Consolas" panose="020B0609020204030204" pitchFamily="49" charset="0"/>
                        </a:rPr>
                        <a:t>    - protocol:</a:t>
                      </a:r>
                      <a:r>
                        <a:rPr lang="en-US" sz="1100" b="0" i="0" u="none" strike="noStrike" dirty="0">
                          <a:solidFill>
                            <a:srgbClr val="000000"/>
                          </a:solidFill>
                          <a:effectLst/>
                          <a:latin typeface="Consolas" panose="020B0609020204030204" pitchFamily="49" charset="0"/>
                        </a:rPr>
                        <a:t> </a:t>
                      </a:r>
                      <a:r>
                        <a:rPr lang="en-US" sz="1100" b="0" i="0" u="none" strike="noStrike" dirty="0">
                          <a:solidFill>
                            <a:srgbClr val="008800"/>
                          </a:solidFill>
                          <a:effectLst/>
                          <a:latin typeface="Consolas" panose="020B0609020204030204" pitchFamily="49" charset="0"/>
                        </a:rPr>
                        <a:t>TCP</a:t>
                      </a:r>
                      <a:br>
                        <a:rPr lang="en-US" sz="1100" b="0" i="0" u="none" strike="noStrike" dirty="0">
                          <a:solidFill>
                            <a:srgbClr val="000000"/>
                          </a:solidFill>
                          <a:effectLst/>
                          <a:latin typeface="Consolas" panose="020B0609020204030204" pitchFamily="49" charset="0"/>
                        </a:rPr>
                      </a:br>
                      <a:r>
                        <a:rPr lang="en-US" sz="1100" b="0" i="0" u="none" strike="noStrike" dirty="0">
                          <a:solidFill>
                            <a:srgbClr val="660066"/>
                          </a:solidFill>
                          <a:effectLst/>
                          <a:latin typeface="Consolas" panose="020B0609020204030204" pitchFamily="49" charset="0"/>
                        </a:rPr>
                        <a:t>      port:</a:t>
                      </a:r>
                      <a:r>
                        <a:rPr lang="en-US" sz="1100" b="0" i="0" u="none" strike="noStrike" dirty="0">
                          <a:solidFill>
                            <a:srgbClr val="000000"/>
                          </a:solidFill>
                          <a:effectLst/>
                          <a:latin typeface="Consolas" panose="020B0609020204030204" pitchFamily="49" charset="0"/>
                        </a:rPr>
                        <a:t> </a:t>
                      </a:r>
                      <a:r>
                        <a:rPr lang="en-US" sz="1100" b="0" i="0" u="none" strike="noStrike" dirty="0">
                          <a:solidFill>
                            <a:srgbClr val="006666"/>
                          </a:solidFill>
                          <a:effectLst/>
                          <a:latin typeface="Consolas" panose="020B0609020204030204" pitchFamily="49" charset="0"/>
                        </a:rPr>
                        <a:t>80</a:t>
                      </a:r>
                      <a:br>
                        <a:rPr lang="en-US" sz="1100" b="0" i="0" u="none" strike="noStrike" dirty="0">
                          <a:solidFill>
                            <a:srgbClr val="000000"/>
                          </a:solidFill>
                          <a:effectLst/>
                          <a:latin typeface="Consolas" panose="020B0609020204030204" pitchFamily="49" charset="0"/>
                        </a:rPr>
                      </a:br>
                      <a:r>
                        <a:rPr lang="en-US" sz="1100" b="0" i="0" u="none" strike="noStrike" dirty="0">
                          <a:solidFill>
                            <a:srgbClr val="660066"/>
                          </a:solidFill>
                          <a:effectLst/>
                          <a:latin typeface="Consolas" panose="020B0609020204030204" pitchFamily="49" charset="0"/>
                        </a:rPr>
                        <a:t>      </a:t>
                      </a:r>
                      <a:r>
                        <a:rPr lang="en-US" sz="1100" b="0" i="0" u="none" strike="noStrike" dirty="0" err="1">
                          <a:solidFill>
                            <a:srgbClr val="660066"/>
                          </a:solidFill>
                          <a:effectLst/>
                          <a:latin typeface="Consolas" panose="020B0609020204030204" pitchFamily="49" charset="0"/>
                        </a:rPr>
                        <a:t>targetPort</a:t>
                      </a:r>
                      <a:r>
                        <a:rPr lang="en-US" sz="1100" b="0" i="0" u="none" strike="noStrike" dirty="0">
                          <a:solidFill>
                            <a:srgbClr val="660066"/>
                          </a:solidFill>
                          <a:effectLst/>
                          <a:latin typeface="Consolas" panose="020B0609020204030204" pitchFamily="49" charset="0"/>
                        </a:rPr>
                        <a:t>:</a:t>
                      </a:r>
                      <a:r>
                        <a:rPr lang="en-US" sz="1100" b="0" i="0" u="none" strike="noStrike" dirty="0">
                          <a:solidFill>
                            <a:srgbClr val="000000"/>
                          </a:solidFill>
                          <a:effectLst/>
                          <a:latin typeface="Consolas" panose="020B0609020204030204" pitchFamily="49" charset="0"/>
                        </a:rPr>
                        <a:t> </a:t>
                      </a:r>
                      <a:r>
                        <a:rPr lang="en-US" sz="1100" b="0" i="0" u="none" strike="noStrike" dirty="0">
                          <a:solidFill>
                            <a:srgbClr val="006666"/>
                          </a:solidFill>
                          <a:effectLst/>
                          <a:latin typeface="Consolas" panose="020B0609020204030204" pitchFamily="49" charset="0"/>
                        </a:rPr>
                        <a:t>5000</a:t>
                      </a:r>
                      <a:br>
                        <a:rPr lang="en-US" sz="1100" b="0" i="0" u="none" strike="noStrike" dirty="0">
                          <a:solidFill>
                            <a:srgbClr val="000000"/>
                          </a:solidFill>
                          <a:effectLst/>
                          <a:latin typeface="Consolas" panose="020B0609020204030204" pitchFamily="49" charset="0"/>
                        </a:rPr>
                      </a:br>
                      <a:br>
                        <a:rPr lang="en-US" sz="1100" b="0" i="0" u="none" strike="noStrike" dirty="0">
                          <a:solidFill>
                            <a:srgbClr val="000000"/>
                          </a:solidFill>
                          <a:effectLst/>
                          <a:latin typeface="Consolas" panose="020B0609020204030204" pitchFamily="49" charset="0"/>
                        </a:rPr>
                      </a:br>
                      <a:endParaRPr lang="en-US" dirty="0">
                        <a:effectLst/>
                      </a:endParaRPr>
                    </a:p>
                  </a:txBody>
                  <a:tcPr marL="63500" marR="63500" marT="63500" marB="63500">
                    <a:lnL>
                      <a:noFill/>
                    </a:lnL>
                    <a:lnR>
                      <a:noFill/>
                    </a:lnR>
                    <a:lnT>
                      <a:noFill/>
                    </a:lnT>
                    <a:lnB>
                      <a:noFill/>
                    </a:lnB>
                    <a:solidFill>
                      <a:srgbClr val="FFFFFF"/>
                    </a:solidFill>
                  </a:tcPr>
                </a:tc>
                <a:extLst>
                  <a:ext uri="{0D108BD9-81ED-4DB2-BD59-A6C34878D82A}">
                    <a16:rowId xmlns:a16="http://schemas.microsoft.com/office/drawing/2014/main" val="960031614"/>
                  </a:ext>
                </a:extLst>
              </a:tr>
            </a:tbl>
          </a:graphicData>
        </a:graphic>
      </p:graphicFrame>
      <p:sp>
        <p:nvSpPr>
          <p:cNvPr id="5" name="Rectangle 1">
            <a:extLst>
              <a:ext uri="{FF2B5EF4-FFF2-40B4-BE49-F238E27FC236}">
                <a16:creationId xmlns:a16="http://schemas.microsoft.com/office/drawing/2014/main" id="{F49F2ECB-E9F2-3F4A-BDFE-00A5AB7011A2}"/>
              </a:ext>
            </a:extLst>
          </p:cNvPr>
          <p:cNvSpPr>
            <a:spLocks noChangeArrowheads="1"/>
          </p:cNvSpPr>
          <p:nvPr/>
        </p:nvSpPr>
        <p:spPr bwMode="auto">
          <a:xfrm>
            <a:off x="719666" y="428572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E0F17649-4F32-1540-A39F-15078DAB91AE}"/>
                  </a:ext>
                </a:extLst>
              </p14:cNvPr>
              <p14:cNvContentPartPr/>
              <p14:nvPr/>
            </p14:nvContentPartPr>
            <p14:xfrm>
              <a:off x="1913107" y="5686613"/>
              <a:ext cx="867240" cy="325080"/>
            </p14:xfrm>
          </p:contentPart>
        </mc:Choice>
        <mc:Fallback xmlns="">
          <p:pic>
            <p:nvPicPr>
              <p:cNvPr id="8" name="Ink 7">
                <a:extLst>
                  <a:ext uri="{FF2B5EF4-FFF2-40B4-BE49-F238E27FC236}">
                    <a16:creationId xmlns:a16="http://schemas.microsoft.com/office/drawing/2014/main" id="{E0F17649-4F32-1540-A39F-15078DAB91AE}"/>
                  </a:ext>
                </a:extLst>
              </p:cNvPr>
              <p:cNvPicPr/>
              <p:nvPr/>
            </p:nvPicPr>
            <p:blipFill>
              <a:blip r:embed="rId3"/>
              <a:stretch>
                <a:fillRect/>
              </a:stretch>
            </p:blipFill>
            <p:spPr>
              <a:xfrm>
                <a:off x="1905547" y="5679053"/>
                <a:ext cx="88236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EB11EDEB-28CF-1544-A58E-688D883BA96F}"/>
                  </a:ext>
                </a:extLst>
              </p14:cNvPr>
              <p14:cNvContentPartPr/>
              <p14:nvPr/>
            </p14:nvContentPartPr>
            <p14:xfrm>
              <a:off x="2506027" y="6179813"/>
              <a:ext cx="348840" cy="18000"/>
            </p14:xfrm>
          </p:contentPart>
        </mc:Choice>
        <mc:Fallback xmlns="">
          <p:pic>
            <p:nvPicPr>
              <p:cNvPr id="9" name="Ink 8">
                <a:extLst>
                  <a:ext uri="{FF2B5EF4-FFF2-40B4-BE49-F238E27FC236}">
                    <a16:creationId xmlns:a16="http://schemas.microsoft.com/office/drawing/2014/main" id="{EB11EDEB-28CF-1544-A58E-688D883BA96F}"/>
                  </a:ext>
                </a:extLst>
              </p:cNvPr>
              <p:cNvPicPr/>
              <p:nvPr/>
            </p:nvPicPr>
            <p:blipFill>
              <a:blip r:embed="rId5"/>
              <a:stretch>
                <a:fillRect/>
              </a:stretch>
            </p:blipFill>
            <p:spPr>
              <a:xfrm>
                <a:off x="2498467" y="6172253"/>
                <a:ext cx="363960" cy="32760"/>
              </a:xfrm>
              <a:prstGeom prst="rect">
                <a:avLst/>
              </a:prstGeom>
            </p:spPr>
          </p:pic>
        </mc:Fallback>
      </mc:AlternateContent>
      <p:grpSp>
        <p:nvGrpSpPr>
          <p:cNvPr id="66" name="Group 65">
            <a:extLst>
              <a:ext uri="{FF2B5EF4-FFF2-40B4-BE49-F238E27FC236}">
                <a16:creationId xmlns:a16="http://schemas.microsoft.com/office/drawing/2014/main" id="{E0FBED20-250F-034D-AACB-31A2416D3835}"/>
              </a:ext>
            </a:extLst>
          </p:cNvPr>
          <p:cNvGrpSpPr/>
          <p:nvPr/>
        </p:nvGrpSpPr>
        <p:grpSpPr>
          <a:xfrm>
            <a:off x="2980147" y="6010253"/>
            <a:ext cx="1405440" cy="371160"/>
            <a:chOff x="2980147" y="6010253"/>
            <a:chExt cx="1405440" cy="371160"/>
          </a:xfrm>
        </p:grpSpPr>
        <mc:AlternateContent xmlns:mc="http://schemas.openxmlformats.org/markup-compatibility/2006" xmlns:p14="http://schemas.microsoft.com/office/powerpoint/2010/main">
          <mc:Choice Requires="p14">
            <p:contentPart p14:bwMode="auto" r:id="rId6">
              <p14:nvContentPartPr>
                <p14:cNvPr id="50" name="Ink 49">
                  <a:extLst>
                    <a:ext uri="{FF2B5EF4-FFF2-40B4-BE49-F238E27FC236}">
                      <a16:creationId xmlns:a16="http://schemas.microsoft.com/office/drawing/2014/main" id="{555F0332-007D-AC45-A24A-B049BB6299B3}"/>
                    </a:ext>
                  </a:extLst>
                </p14:cNvPr>
                <p14:cNvContentPartPr/>
                <p14:nvPr/>
              </p14:nvContentPartPr>
              <p14:xfrm>
                <a:off x="2980147" y="6120053"/>
                <a:ext cx="215640" cy="168480"/>
              </p14:xfrm>
            </p:contentPart>
          </mc:Choice>
          <mc:Fallback xmlns="">
            <p:pic>
              <p:nvPicPr>
                <p:cNvPr id="50" name="Ink 49">
                  <a:extLst>
                    <a:ext uri="{FF2B5EF4-FFF2-40B4-BE49-F238E27FC236}">
                      <a16:creationId xmlns:a16="http://schemas.microsoft.com/office/drawing/2014/main" id="{555F0332-007D-AC45-A24A-B049BB6299B3}"/>
                    </a:ext>
                  </a:extLst>
                </p:cNvPr>
                <p:cNvPicPr/>
                <p:nvPr/>
              </p:nvPicPr>
              <p:blipFill>
                <a:blip r:embed="rId7"/>
                <a:stretch>
                  <a:fillRect/>
                </a:stretch>
              </p:blipFill>
              <p:spPr>
                <a:xfrm>
                  <a:off x="2972587" y="6112493"/>
                  <a:ext cx="2307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1" name="Ink 50">
                  <a:extLst>
                    <a:ext uri="{FF2B5EF4-FFF2-40B4-BE49-F238E27FC236}">
                      <a16:creationId xmlns:a16="http://schemas.microsoft.com/office/drawing/2014/main" id="{2550F9ED-A3CF-7B4B-86C8-284B1EE6987F}"/>
                    </a:ext>
                  </a:extLst>
                </p14:cNvPr>
                <p14:cNvContentPartPr/>
                <p14:nvPr/>
              </p14:nvContentPartPr>
              <p14:xfrm>
                <a:off x="3166267" y="6112853"/>
                <a:ext cx="169200" cy="191520"/>
              </p14:xfrm>
            </p:contentPart>
          </mc:Choice>
          <mc:Fallback xmlns="">
            <p:pic>
              <p:nvPicPr>
                <p:cNvPr id="51" name="Ink 50">
                  <a:extLst>
                    <a:ext uri="{FF2B5EF4-FFF2-40B4-BE49-F238E27FC236}">
                      <a16:creationId xmlns:a16="http://schemas.microsoft.com/office/drawing/2014/main" id="{2550F9ED-A3CF-7B4B-86C8-284B1EE6987F}"/>
                    </a:ext>
                  </a:extLst>
                </p:cNvPr>
                <p:cNvPicPr/>
                <p:nvPr/>
              </p:nvPicPr>
              <p:blipFill>
                <a:blip r:embed="rId9"/>
                <a:stretch>
                  <a:fillRect/>
                </a:stretch>
              </p:blipFill>
              <p:spPr>
                <a:xfrm>
                  <a:off x="3158707" y="6105293"/>
                  <a:ext cx="18396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2" name="Ink 51">
                  <a:extLst>
                    <a:ext uri="{FF2B5EF4-FFF2-40B4-BE49-F238E27FC236}">
                      <a16:creationId xmlns:a16="http://schemas.microsoft.com/office/drawing/2014/main" id="{71BA8452-C6FF-3144-8B74-50A73DDB05DF}"/>
                    </a:ext>
                  </a:extLst>
                </p14:cNvPr>
                <p14:cNvContentPartPr/>
                <p14:nvPr/>
              </p14:nvContentPartPr>
              <p14:xfrm>
                <a:off x="3176707" y="6137333"/>
                <a:ext cx="115920" cy="213120"/>
              </p14:xfrm>
            </p:contentPart>
          </mc:Choice>
          <mc:Fallback xmlns="">
            <p:pic>
              <p:nvPicPr>
                <p:cNvPr id="52" name="Ink 51">
                  <a:extLst>
                    <a:ext uri="{FF2B5EF4-FFF2-40B4-BE49-F238E27FC236}">
                      <a16:creationId xmlns:a16="http://schemas.microsoft.com/office/drawing/2014/main" id="{71BA8452-C6FF-3144-8B74-50A73DDB05DF}"/>
                    </a:ext>
                  </a:extLst>
                </p:cNvPr>
                <p:cNvPicPr/>
                <p:nvPr/>
              </p:nvPicPr>
              <p:blipFill>
                <a:blip r:embed="rId11"/>
                <a:stretch>
                  <a:fillRect/>
                </a:stretch>
              </p:blipFill>
              <p:spPr>
                <a:xfrm>
                  <a:off x="3169147" y="6129773"/>
                  <a:ext cx="1310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3" name="Ink 52">
                  <a:extLst>
                    <a:ext uri="{FF2B5EF4-FFF2-40B4-BE49-F238E27FC236}">
                      <a16:creationId xmlns:a16="http://schemas.microsoft.com/office/drawing/2014/main" id="{45241941-289F-FE4E-B9EC-A3D5C8C85B96}"/>
                    </a:ext>
                  </a:extLst>
                </p14:cNvPr>
                <p14:cNvContentPartPr/>
                <p14:nvPr/>
              </p14:nvContentPartPr>
              <p14:xfrm>
                <a:off x="3369667" y="6129773"/>
                <a:ext cx="106920" cy="251640"/>
              </p14:xfrm>
            </p:contentPart>
          </mc:Choice>
          <mc:Fallback xmlns="">
            <p:pic>
              <p:nvPicPr>
                <p:cNvPr id="53" name="Ink 52">
                  <a:extLst>
                    <a:ext uri="{FF2B5EF4-FFF2-40B4-BE49-F238E27FC236}">
                      <a16:creationId xmlns:a16="http://schemas.microsoft.com/office/drawing/2014/main" id="{45241941-289F-FE4E-B9EC-A3D5C8C85B96}"/>
                    </a:ext>
                  </a:extLst>
                </p:cNvPr>
                <p:cNvPicPr/>
                <p:nvPr/>
              </p:nvPicPr>
              <p:blipFill>
                <a:blip r:embed="rId13"/>
                <a:stretch>
                  <a:fillRect/>
                </a:stretch>
              </p:blipFill>
              <p:spPr>
                <a:xfrm>
                  <a:off x="3362107" y="6122213"/>
                  <a:ext cx="12204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4" name="Ink 53">
                  <a:extLst>
                    <a:ext uri="{FF2B5EF4-FFF2-40B4-BE49-F238E27FC236}">
                      <a16:creationId xmlns:a16="http://schemas.microsoft.com/office/drawing/2014/main" id="{6737FBED-603C-EB4E-A477-ADA67E381CB6}"/>
                    </a:ext>
                  </a:extLst>
                </p14:cNvPr>
                <p14:cNvContentPartPr/>
                <p14:nvPr/>
              </p14:nvContentPartPr>
              <p14:xfrm>
                <a:off x="3402067" y="6115733"/>
                <a:ext cx="108720" cy="102960"/>
              </p14:xfrm>
            </p:contentPart>
          </mc:Choice>
          <mc:Fallback xmlns="">
            <p:pic>
              <p:nvPicPr>
                <p:cNvPr id="54" name="Ink 53">
                  <a:extLst>
                    <a:ext uri="{FF2B5EF4-FFF2-40B4-BE49-F238E27FC236}">
                      <a16:creationId xmlns:a16="http://schemas.microsoft.com/office/drawing/2014/main" id="{6737FBED-603C-EB4E-A477-ADA67E381CB6}"/>
                    </a:ext>
                  </a:extLst>
                </p:cNvPr>
                <p:cNvPicPr/>
                <p:nvPr/>
              </p:nvPicPr>
              <p:blipFill>
                <a:blip r:embed="rId15"/>
                <a:stretch>
                  <a:fillRect/>
                </a:stretch>
              </p:blipFill>
              <p:spPr>
                <a:xfrm>
                  <a:off x="3394507" y="6108173"/>
                  <a:ext cx="12384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5" name="Ink 54">
                  <a:extLst>
                    <a:ext uri="{FF2B5EF4-FFF2-40B4-BE49-F238E27FC236}">
                      <a16:creationId xmlns:a16="http://schemas.microsoft.com/office/drawing/2014/main" id="{85572A77-F625-D740-B956-8EB4C435A458}"/>
                    </a:ext>
                  </a:extLst>
                </p14:cNvPr>
                <p14:cNvContentPartPr/>
                <p14:nvPr/>
              </p14:nvContentPartPr>
              <p14:xfrm>
                <a:off x="3594307" y="6114293"/>
                <a:ext cx="104400" cy="118800"/>
              </p14:xfrm>
            </p:contentPart>
          </mc:Choice>
          <mc:Fallback xmlns="">
            <p:pic>
              <p:nvPicPr>
                <p:cNvPr id="55" name="Ink 54">
                  <a:extLst>
                    <a:ext uri="{FF2B5EF4-FFF2-40B4-BE49-F238E27FC236}">
                      <a16:creationId xmlns:a16="http://schemas.microsoft.com/office/drawing/2014/main" id="{85572A77-F625-D740-B956-8EB4C435A458}"/>
                    </a:ext>
                  </a:extLst>
                </p:cNvPr>
                <p:cNvPicPr/>
                <p:nvPr/>
              </p:nvPicPr>
              <p:blipFill>
                <a:blip r:embed="rId17"/>
                <a:stretch>
                  <a:fillRect/>
                </a:stretch>
              </p:blipFill>
              <p:spPr>
                <a:xfrm>
                  <a:off x="3586747" y="6106733"/>
                  <a:ext cx="11952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6" name="Ink 55">
                  <a:extLst>
                    <a:ext uri="{FF2B5EF4-FFF2-40B4-BE49-F238E27FC236}">
                      <a16:creationId xmlns:a16="http://schemas.microsoft.com/office/drawing/2014/main" id="{F2C88D8C-E2EA-6C42-A724-200E18EE4CB1}"/>
                    </a:ext>
                  </a:extLst>
                </p14:cNvPr>
                <p14:cNvContentPartPr/>
                <p14:nvPr/>
              </p14:nvContentPartPr>
              <p14:xfrm>
                <a:off x="3804187" y="6054533"/>
                <a:ext cx="192240" cy="174240"/>
              </p14:xfrm>
            </p:contentPart>
          </mc:Choice>
          <mc:Fallback xmlns="">
            <p:pic>
              <p:nvPicPr>
                <p:cNvPr id="56" name="Ink 55">
                  <a:extLst>
                    <a:ext uri="{FF2B5EF4-FFF2-40B4-BE49-F238E27FC236}">
                      <a16:creationId xmlns:a16="http://schemas.microsoft.com/office/drawing/2014/main" id="{F2C88D8C-E2EA-6C42-A724-200E18EE4CB1}"/>
                    </a:ext>
                  </a:extLst>
                </p:cNvPr>
                <p:cNvPicPr/>
                <p:nvPr/>
              </p:nvPicPr>
              <p:blipFill>
                <a:blip r:embed="rId19"/>
                <a:stretch>
                  <a:fillRect/>
                </a:stretch>
              </p:blipFill>
              <p:spPr>
                <a:xfrm>
                  <a:off x="3796627" y="6046973"/>
                  <a:ext cx="2073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7" name="Ink 56">
                  <a:extLst>
                    <a:ext uri="{FF2B5EF4-FFF2-40B4-BE49-F238E27FC236}">
                      <a16:creationId xmlns:a16="http://schemas.microsoft.com/office/drawing/2014/main" id="{49A36FA1-716D-B642-9D6A-5E489CB3CD02}"/>
                    </a:ext>
                  </a:extLst>
                </p14:cNvPr>
                <p14:cNvContentPartPr/>
                <p14:nvPr/>
              </p14:nvContentPartPr>
              <p14:xfrm>
                <a:off x="4037827" y="6074333"/>
                <a:ext cx="148680" cy="144360"/>
              </p14:xfrm>
            </p:contentPart>
          </mc:Choice>
          <mc:Fallback xmlns="">
            <p:pic>
              <p:nvPicPr>
                <p:cNvPr id="57" name="Ink 56">
                  <a:extLst>
                    <a:ext uri="{FF2B5EF4-FFF2-40B4-BE49-F238E27FC236}">
                      <a16:creationId xmlns:a16="http://schemas.microsoft.com/office/drawing/2014/main" id="{49A36FA1-716D-B642-9D6A-5E489CB3CD02}"/>
                    </a:ext>
                  </a:extLst>
                </p:cNvPr>
                <p:cNvPicPr/>
                <p:nvPr/>
              </p:nvPicPr>
              <p:blipFill>
                <a:blip r:embed="rId21"/>
                <a:stretch>
                  <a:fillRect/>
                </a:stretch>
              </p:blipFill>
              <p:spPr>
                <a:xfrm>
                  <a:off x="4030267" y="6066773"/>
                  <a:ext cx="16380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8" name="Ink 57">
                  <a:extLst>
                    <a:ext uri="{FF2B5EF4-FFF2-40B4-BE49-F238E27FC236}">
                      <a16:creationId xmlns:a16="http://schemas.microsoft.com/office/drawing/2014/main" id="{C482D699-2E70-E64C-BCB0-A70480559C00}"/>
                    </a:ext>
                  </a:extLst>
                </p14:cNvPr>
                <p14:cNvContentPartPr/>
                <p14:nvPr/>
              </p14:nvContentPartPr>
              <p14:xfrm>
                <a:off x="4186147" y="6010253"/>
                <a:ext cx="199440" cy="164160"/>
              </p14:xfrm>
            </p:contentPart>
          </mc:Choice>
          <mc:Fallback xmlns="">
            <p:pic>
              <p:nvPicPr>
                <p:cNvPr id="58" name="Ink 57">
                  <a:extLst>
                    <a:ext uri="{FF2B5EF4-FFF2-40B4-BE49-F238E27FC236}">
                      <a16:creationId xmlns:a16="http://schemas.microsoft.com/office/drawing/2014/main" id="{C482D699-2E70-E64C-BCB0-A70480559C00}"/>
                    </a:ext>
                  </a:extLst>
                </p:cNvPr>
                <p:cNvPicPr/>
                <p:nvPr/>
              </p:nvPicPr>
              <p:blipFill>
                <a:blip r:embed="rId23"/>
                <a:stretch>
                  <a:fillRect/>
                </a:stretch>
              </p:blipFill>
              <p:spPr>
                <a:xfrm>
                  <a:off x="4178587" y="6002693"/>
                  <a:ext cx="214560" cy="179280"/>
                </a:xfrm>
                <a:prstGeom prst="rect">
                  <a:avLst/>
                </a:prstGeom>
              </p:spPr>
            </p:pic>
          </mc:Fallback>
        </mc:AlternateContent>
      </p:grpSp>
      <p:grpSp>
        <p:nvGrpSpPr>
          <p:cNvPr id="103" name="Group 102">
            <a:extLst>
              <a:ext uri="{FF2B5EF4-FFF2-40B4-BE49-F238E27FC236}">
                <a16:creationId xmlns:a16="http://schemas.microsoft.com/office/drawing/2014/main" id="{336E7D71-1966-5D49-A5DF-CD25ADD1E65F}"/>
              </a:ext>
            </a:extLst>
          </p:cNvPr>
          <p:cNvGrpSpPr/>
          <p:nvPr/>
        </p:nvGrpSpPr>
        <p:grpSpPr>
          <a:xfrm>
            <a:off x="2909947" y="5283053"/>
            <a:ext cx="1434960" cy="479520"/>
            <a:chOff x="2909947" y="5283053"/>
            <a:chExt cx="1434960" cy="479520"/>
          </a:xfrm>
        </p:grpSpPr>
        <mc:AlternateContent xmlns:mc="http://schemas.openxmlformats.org/markup-compatibility/2006" xmlns:p14="http://schemas.microsoft.com/office/powerpoint/2010/main">
          <mc:Choice Requires="p14">
            <p:contentPart p14:bwMode="auto" r:id="rId24">
              <p14:nvContentPartPr>
                <p14:cNvPr id="73" name="Ink 72">
                  <a:extLst>
                    <a:ext uri="{FF2B5EF4-FFF2-40B4-BE49-F238E27FC236}">
                      <a16:creationId xmlns:a16="http://schemas.microsoft.com/office/drawing/2014/main" id="{421C2145-3A42-1840-84A1-47BE8A49AD64}"/>
                    </a:ext>
                  </a:extLst>
                </p14:cNvPr>
                <p14:cNvContentPartPr/>
                <p14:nvPr/>
              </p14:nvContentPartPr>
              <p14:xfrm>
                <a:off x="2909947" y="5535413"/>
                <a:ext cx="172080" cy="227160"/>
              </p14:xfrm>
            </p:contentPart>
          </mc:Choice>
          <mc:Fallback xmlns="">
            <p:pic>
              <p:nvPicPr>
                <p:cNvPr id="73" name="Ink 72">
                  <a:extLst>
                    <a:ext uri="{FF2B5EF4-FFF2-40B4-BE49-F238E27FC236}">
                      <a16:creationId xmlns:a16="http://schemas.microsoft.com/office/drawing/2014/main" id="{421C2145-3A42-1840-84A1-47BE8A49AD64}"/>
                    </a:ext>
                  </a:extLst>
                </p:cNvPr>
                <p:cNvPicPr/>
                <p:nvPr/>
              </p:nvPicPr>
              <p:blipFill>
                <a:blip r:embed="rId25"/>
                <a:stretch>
                  <a:fillRect/>
                </a:stretch>
              </p:blipFill>
              <p:spPr>
                <a:xfrm>
                  <a:off x="2902387" y="5527853"/>
                  <a:ext cx="18720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4" name="Ink 73">
                  <a:extLst>
                    <a:ext uri="{FF2B5EF4-FFF2-40B4-BE49-F238E27FC236}">
                      <a16:creationId xmlns:a16="http://schemas.microsoft.com/office/drawing/2014/main" id="{3C726CB9-E212-7044-947C-95127E94FA76}"/>
                    </a:ext>
                  </a:extLst>
                </p14:cNvPr>
                <p14:cNvContentPartPr/>
                <p14:nvPr/>
              </p14:nvContentPartPr>
              <p14:xfrm>
                <a:off x="3123787" y="5571053"/>
                <a:ext cx="128520" cy="164520"/>
              </p14:xfrm>
            </p:contentPart>
          </mc:Choice>
          <mc:Fallback xmlns="">
            <p:pic>
              <p:nvPicPr>
                <p:cNvPr id="74" name="Ink 73">
                  <a:extLst>
                    <a:ext uri="{FF2B5EF4-FFF2-40B4-BE49-F238E27FC236}">
                      <a16:creationId xmlns:a16="http://schemas.microsoft.com/office/drawing/2014/main" id="{3C726CB9-E212-7044-947C-95127E94FA76}"/>
                    </a:ext>
                  </a:extLst>
                </p:cNvPr>
                <p:cNvPicPr/>
                <p:nvPr/>
              </p:nvPicPr>
              <p:blipFill>
                <a:blip r:embed="rId27"/>
                <a:stretch>
                  <a:fillRect/>
                </a:stretch>
              </p:blipFill>
              <p:spPr>
                <a:xfrm>
                  <a:off x="3116227" y="5563493"/>
                  <a:ext cx="14364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5" name="Ink 74">
                  <a:extLst>
                    <a:ext uri="{FF2B5EF4-FFF2-40B4-BE49-F238E27FC236}">
                      <a16:creationId xmlns:a16="http://schemas.microsoft.com/office/drawing/2014/main" id="{02D91DE5-AD81-8B49-9FBF-F6C9EB798C27}"/>
                    </a:ext>
                  </a:extLst>
                </p14:cNvPr>
                <p14:cNvContentPartPr/>
                <p14:nvPr/>
              </p14:nvContentPartPr>
              <p14:xfrm>
                <a:off x="3217387" y="5542613"/>
                <a:ext cx="260640" cy="151560"/>
              </p14:xfrm>
            </p:contentPart>
          </mc:Choice>
          <mc:Fallback xmlns="">
            <p:pic>
              <p:nvPicPr>
                <p:cNvPr id="75" name="Ink 74">
                  <a:extLst>
                    <a:ext uri="{FF2B5EF4-FFF2-40B4-BE49-F238E27FC236}">
                      <a16:creationId xmlns:a16="http://schemas.microsoft.com/office/drawing/2014/main" id="{02D91DE5-AD81-8B49-9FBF-F6C9EB798C27}"/>
                    </a:ext>
                  </a:extLst>
                </p:cNvPr>
                <p:cNvPicPr/>
                <p:nvPr/>
              </p:nvPicPr>
              <p:blipFill>
                <a:blip r:embed="rId29"/>
                <a:stretch>
                  <a:fillRect/>
                </a:stretch>
              </p:blipFill>
              <p:spPr>
                <a:xfrm>
                  <a:off x="3209827" y="5535053"/>
                  <a:ext cx="27576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6" name="Ink 75">
                  <a:extLst>
                    <a:ext uri="{FF2B5EF4-FFF2-40B4-BE49-F238E27FC236}">
                      <a16:creationId xmlns:a16="http://schemas.microsoft.com/office/drawing/2014/main" id="{0A1D4FBD-2DEF-FB49-8D6A-F718913E3D1F}"/>
                    </a:ext>
                  </a:extLst>
                </p14:cNvPr>
                <p14:cNvContentPartPr/>
                <p14:nvPr/>
              </p14:nvContentPartPr>
              <p14:xfrm>
                <a:off x="3488107" y="5515253"/>
                <a:ext cx="195120" cy="166680"/>
              </p14:xfrm>
            </p:contentPart>
          </mc:Choice>
          <mc:Fallback xmlns="">
            <p:pic>
              <p:nvPicPr>
                <p:cNvPr id="76" name="Ink 75">
                  <a:extLst>
                    <a:ext uri="{FF2B5EF4-FFF2-40B4-BE49-F238E27FC236}">
                      <a16:creationId xmlns:a16="http://schemas.microsoft.com/office/drawing/2014/main" id="{0A1D4FBD-2DEF-FB49-8D6A-F718913E3D1F}"/>
                    </a:ext>
                  </a:extLst>
                </p:cNvPr>
                <p:cNvPicPr/>
                <p:nvPr/>
              </p:nvPicPr>
              <p:blipFill>
                <a:blip r:embed="rId31"/>
                <a:stretch>
                  <a:fillRect/>
                </a:stretch>
              </p:blipFill>
              <p:spPr>
                <a:xfrm>
                  <a:off x="3480547" y="5507693"/>
                  <a:ext cx="21024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7" name="Ink 76">
                  <a:extLst>
                    <a:ext uri="{FF2B5EF4-FFF2-40B4-BE49-F238E27FC236}">
                      <a16:creationId xmlns:a16="http://schemas.microsoft.com/office/drawing/2014/main" id="{DAA3390C-BEB2-EA4D-80F8-D9EB415998BA}"/>
                    </a:ext>
                  </a:extLst>
                </p14:cNvPr>
                <p14:cNvContentPartPr/>
                <p14:nvPr/>
              </p14:nvContentPartPr>
              <p14:xfrm>
                <a:off x="3705547" y="5475653"/>
                <a:ext cx="134280" cy="172800"/>
              </p14:xfrm>
            </p:contentPart>
          </mc:Choice>
          <mc:Fallback xmlns="">
            <p:pic>
              <p:nvPicPr>
                <p:cNvPr id="77" name="Ink 76">
                  <a:extLst>
                    <a:ext uri="{FF2B5EF4-FFF2-40B4-BE49-F238E27FC236}">
                      <a16:creationId xmlns:a16="http://schemas.microsoft.com/office/drawing/2014/main" id="{DAA3390C-BEB2-EA4D-80F8-D9EB415998BA}"/>
                    </a:ext>
                  </a:extLst>
                </p:cNvPr>
                <p:cNvPicPr/>
                <p:nvPr/>
              </p:nvPicPr>
              <p:blipFill>
                <a:blip r:embed="rId33"/>
                <a:stretch>
                  <a:fillRect/>
                </a:stretch>
              </p:blipFill>
              <p:spPr>
                <a:xfrm>
                  <a:off x="3698347" y="5468093"/>
                  <a:ext cx="14940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8" name="Ink 77">
                  <a:extLst>
                    <a:ext uri="{FF2B5EF4-FFF2-40B4-BE49-F238E27FC236}">
                      <a16:creationId xmlns:a16="http://schemas.microsoft.com/office/drawing/2014/main" id="{FEF46B03-2D12-5E40-B5DD-524F3A63CA3A}"/>
                    </a:ext>
                  </a:extLst>
                </p14:cNvPr>
                <p14:cNvContentPartPr/>
                <p14:nvPr/>
              </p14:nvContentPartPr>
              <p14:xfrm>
                <a:off x="3845587" y="5474213"/>
                <a:ext cx="326880" cy="157320"/>
              </p14:xfrm>
            </p:contentPart>
          </mc:Choice>
          <mc:Fallback xmlns="">
            <p:pic>
              <p:nvPicPr>
                <p:cNvPr id="78" name="Ink 77">
                  <a:extLst>
                    <a:ext uri="{FF2B5EF4-FFF2-40B4-BE49-F238E27FC236}">
                      <a16:creationId xmlns:a16="http://schemas.microsoft.com/office/drawing/2014/main" id="{FEF46B03-2D12-5E40-B5DD-524F3A63CA3A}"/>
                    </a:ext>
                  </a:extLst>
                </p:cNvPr>
                <p:cNvPicPr/>
                <p:nvPr/>
              </p:nvPicPr>
              <p:blipFill>
                <a:blip r:embed="rId35"/>
                <a:stretch>
                  <a:fillRect/>
                </a:stretch>
              </p:blipFill>
              <p:spPr>
                <a:xfrm>
                  <a:off x="3838027" y="5466653"/>
                  <a:ext cx="3420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9" name="Ink 78">
                  <a:extLst>
                    <a:ext uri="{FF2B5EF4-FFF2-40B4-BE49-F238E27FC236}">
                      <a16:creationId xmlns:a16="http://schemas.microsoft.com/office/drawing/2014/main" id="{7AA74791-472E-4C49-A144-D7A6EE04775F}"/>
                    </a:ext>
                  </a:extLst>
                </p14:cNvPr>
                <p14:cNvContentPartPr/>
                <p14:nvPr/>
              </p14:nvContentPartPr>
              <p14:xfrm>
                <a:off x="4046827" y="5283053"/>
                <a:ext cx="96840" cy="295560"/>
              </p14:xfrm>
            </p:contentPart>
          </mc:Choice>
          <mc:Fallback xmlns="">
            <p:pic>
              <p:nvPicPr>
                <p:cNvPr id="79" name="Ink 78">
                  <a:extLst>
                    <a:ext uri="{FF2B5EF4-FFF2-40B4-BE49-F238E27FC236}">
                      <a16:creationId xmlns:a16="http://schemas.microsoft.com/office/drawing/2014/main" id="{7AA74791-472E-4C49-A144-D7A6EE04775F}"/>
                    </a:ext>
                  </a:extLst>
                </p:cNvPr>
                <p:cNvPicPr/>
                <p:nvPr/>
              </p:nvPicPr>
              <p:blipFill>
                <a:blip r:embed="rId37"/>
                <a:stretch>
                  <a:fillRect/>
                </a:stretch>
              </p:blipFill>
              <p:spPr>
                <a:xfrm>
                  <a:off x="4039267" y="5275493"/>
                  <a:ext cx="11196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0" name="Ink 79">
                  <a:extLst>
                    <a:ext uri="{FF2B5EF4-FFF2-40B4-BE49-F238E27FC236}">
                      <a16:creationId xmlns:a16="http://schemas.microsoft.com/office/drawing/2014/main" id="{A6E26E67-0D85-5F40-BC87-6075B5B08976}"/>
                    </a:ext>
                  </a:extLst>
                </p14:cNvPr>
                <p14:cNvContentPartPr/>
                <p14:nvPr/>
              </p14:nvContentPartPr>
              <p14:xfrm>
                <a:off x="4049707" y="5422733"/>
                <a:ext cx="196920" cy="81000"/>
              </p14:xfrm>
            </p:contentPart>
          </mc:Choice>
          <mc:Fallback xmlns="">
            <p:pic>
              <p:nvPicPr>
                <p:cNvPr id="80" name="Ink 79">
                  <a:extLst>
                    <a:ext uri="{FF2B5EF4-FFF2-40B4-BE49-F238E27FC236}">
                      <a16:creationId xmlns:a16="http://schemas.microsoft.com/office/drawing/2014/main" id="{A6E26E67-0D85-5F40-BC87-6075B5B08976}"/>
                    </a:ext>
                  </a:extLst>
                </p:cNvPr>
                <p:cNvPicPr/>
                <p:nvPr/>
              </p:nvPicPr>
              <p:blipFill>
                <a:blip r:embed="rId39"/>
                <a:stretch>
                  <a:fillRect/>
                </a:stretch>
              </p:blipFill>
              <p:spPr>
                <a:xfrm>
                  <a:off x="4042147" y="5415173"/>
                  <a:ext cx="21204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1" name="Ink 80">
                  <a:extLst>
                    <a:ext uri="{FF2B5EF4-FFF2-40B4-BE49-F238E27FC236}">
                      <a16:creationId xmlns:a16="http://schemas.microsoft.com/office/drawing/2014/main" id="{6E67D093-5FFC-A140-8225-ADA91B1D9FF2}"/>
                    </a:ext>
                  </a:extLst>
                </p14:cNvPr>
                <p14:cNvContentPartPr/>
                <p14:nvPr/>
              </p14:nvContentPartPr>
              <p14:xfrm>
                <a:off x="4220347" y="5418413"/>
                <a:ext cx="124560" cy="203760"/>
              </p14:xfrm>
            </p:contentPart>
          </mc:Choice>
          <mc:Fallback xmlns="">
            <p:pic>
              <p:nvPicPr>
                <p:cNvPr id="81" name="Ink 80">
                  <a:extLst>
                    <a:ext uri="{FF2B5EF4-FFF2-40B4-BE49-F238E27FC236}">
                      <a16:creationId xmlns:a16="http://schemas.microsoft.com/office/drawing/2014/main" id="{6E67D093-5FFC-A140-8225-ADA91B1D9FF2}"/>
                    </a:ext>
                  </a:extLst>
                </p:cNvPr>
                <p:cNvPicPr/>
                <p:nvPr/>
              </p:nvPicPr>
              <p:blipFill>
                <a:blip r:embed="rId41"/>
                <a:stretch>
                  <a:fillRect/>
                </a:stretch>
              </p:blipFill>
              <p:spPr>
                <a:xfrm>
                  <a:off x="4212787" y="5410853"/>
                  <a:ext cx="139680" cy="218520"/>
                </a:xfrm>
                <a:prstGeom prst="rect">
                  <a:avLst/>
                </a:prstGeom>
              </p:spPr>
            </p:pic>
          </mc:Fallback>
        </mc:AlternateContent>
      </p:grpSp>
      <p:grpSp>
        <p:nvGrpSpPr>
          <p:cNvPr id="136" name="Group 135">
            <a:extLst>
              <a:ext uri="{FF2B5EF4-FFF2-40B4-BE49-F238E27FC236}">
                <a16:creationId xmlns:a16="http://schemas.microsoft.com/office/drawing/2014/main" id="{9E745A67-1E0E-984C-AEEC-5FD093622C1F}"/>
              </a:ext>
            </a:extLst>
          </p:cNvPr>
          <p:cNvGrpSpPr/>
          <p:nvPr/>
        </p:nvGrpSpPr>
        <p:grpSpPr>
          <a:xfrm>
            <a:off x="4622760" y="5113493"/>
            <a:ext cx="2252520" cy="453600"/>
            <a:chOff x="4622760" y="5113493"/>
            <a:chExt cx="2252520" cy="453600"/>
          </a:xfrm>
        </p:grpSpPr>
        <mc:AlternateContent xmlns:mc="http://schemas.openxmlformats.org/markup-compatibility/2006" xmlns:p14="http://schemas.microsoft.com/office/powerpoint/2010/main">
          <mc:Choice Requires="p14">
            <p:contentPart p14:bwMode="auto" r:id="rId42">
              <p14:nvContentPartPr>
                <p14:cNvPr id="109" name="Ink 108">
                  <a:extLst>
                    <a:ext uri="{FF2B5EF4-FFF2-40B4-BE49-F238E27FC236}">
                      <a16:creationId xmlns:a16="http://schemas.microsoft.com/office/drawing/2014/main" id="{503A6298-15E5-2946-8592-D15DE980BBD1}"/>
                    </a:ext>
                  </a:extLst>
                </p14:cNvPr>
                <p14:cNvContentPartPr/>
                <p14:nvPr/>
              </p14:nvContentPartPr>
              <p14:xfrm>
                <a:off x="4622760" y="5249213"/>
                <a:ext cx="44640" cy="317880"/>
              </p14:xfrm>
            </p:contentPart>
          </mc:Choice>
          <mc:Fallback xmlns="">
            <p:pic>
              <p:nvPicPr>
                <p:cNvPr id="109" name="Ink 108">
                  <a:extLst>
                    <a:ext uri="{FF2B5EF4-FFF2-40B4-BE49-F238E27FC236}">
                      <a16:creationId xmlns:a16="http://schemas.microsoft.com/office/drawing/2014/main" id="{503A6298-15E5-2946-8592-D15DE980BBD1}"/>
                    </a:ext>
                  </a:extLst>
                </p:cNvPr>
                <p:cNvPicPr/>
                <p:nvPr/>
              </p:nvPicPr>
              <p:blipFill>
                <a:blip r:embed="rId43"/>
                <a:stretch>
                  <a:fillRect/>
                </a:stretch>
              </p:blipFill>
              <p:spPr>
                <a:xfrm>
                  <a:off x="4615200" y="5241653"/>
                  <a:ext cx="5976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10" name="Ink 109">
                  <a:extLst>
                    <a:ext uri="{FF2B5EF4-FFF2-40B4-BE49-F238E27FC236}">
                      <a16:creationId xmlns:a16="http://schemas.microsoft.com/office/drawing/2014/main" id="{2248B263-C05D-3E41-87C1-9E7292532BD2}"/>
                    </a:ext>
                  </a:extLst>
                </p14:cNvPr>
                <p14:cNvContentPartPr/>
                <p14:nvPr/>
              </p14:nvContentPartPr>
              <p14:xfrm>
                <a:off x="4651200" y="5367653"/>
                <a:ext cx="208800" cy="186480"/>
              </p14:xfrm>
            </p:contentPart>
          </mc:Choice>
          <mc:Fallback xmlns="">
            <p:pic>
              <p:nvPicPr>
                <p:cNvPr id="110" name="Ink 109">
                  <a:extLst>
                    <a:ext uri="{FF2B5EF4-FFF2-40B4-BE49-F238E27FC236}">
                      <a16:creationId xmlns:a16="http://schemas.microsoft.com/office/drawing/2014/main" id="{2248B263-C05D-3E41-87C1-9E7292532BD2}"/>
                    </a:ext>
                  </a:extLst>
                </p:cNvPr>
                <p:cNvPicPr/>
                <p:nvPr/>
              </p:nvPicPr>
              <p:blipFill>
                <a:blip r:embed="rId45"/>
                <a:stretch>
                  <a:fillRect/>
                </a:stretch>
              </p:blipFill>
              <p:spPr>
                <a:xfrm>
                  <a:off x="4643640" y="5360093"/>
                  <a:ext cx="2239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11" name="Ink 110">
                  <a:extLst>
                    <a:ext uri="{FF2B5EF4-FFF2-40B4-BE49-F238E27FC236}">
                      <a16:creationId xmlns:a16="http://schemas.microsoft.com/office/drawing/2014/main" id="{6FF3A5D8-0F03-E649-A6AB-43FA09732BF8}"/>
                    </a:ext>
                  </a:extLst>
                </p14:cNvPr>
                <p14:cNvContentPartPr/>
                <p14:nvPr/>
              </p14:nvContentPartPr>
              <p14:xfrm>
                <a:off x="4944240" y="5350733"/>
                <a:ext cx="203400" cy="199440"/>
              </p14:xfrm>
            </p:contentPart>
          </mc:Choice>
          <mc:Fallback xmlns="">
            <p:pic>
              <p:nvPicPr>
                <p:cNvPr id="111" name="Ink 110">
                  <a:extLst>
                    <a:ext uri="{FF2B5EF4-FFF2-40B4-BE49-F238E27FC236}">
                      <a16:creationId xmlns:a16="http://schemas.microsoft.com/office/drawing/2014/main" id="{6FF3A5D8-0F03-E649-A6AB-43FA09732BF8}"/>
                    </a:ext>
                  </a:extLst>
                </p:cNvPr>
                <p:cNvPicPr/>
                <p:nvPr/>
              </p:nvPicPr>
              <p:blipFill>
                <a:blip r:embed="rId47"/>
                <a:stretch>
                  <a:fillRect/>
                </a:stretch>
              </p:blipFill>
              <p:spPr>
                <a:xfrm>
                  <a:off x="4936680" y="5343173"/>
                  <a:ext cx="21852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12" name="Ink 111">
                  <a:extLst>
                    <a:ext uri="{FF2B5EF4-FFF2-40B4-BE49-F238E27FC236}">
                      <a16:creationId xmlns:a16="http://schemas.microsoft.com/office/drawing/2014/main" id="{33961B94-D077-2448-8FAA-A10FD5CB9A4B}"/>
                    </a:ext>
                  </a:extLst>
                </p14:cNvPr>
                <p14:cNvContentPartPr/>
                <p14:nvPr/>
              </p14:nvContentPartPr>
              <p14:xfrm>
                <a:off x="5181480" y="5164613"/>
                <a:ext cx="210240" cy="332640"/>
              </p14:xfrm>
            </p:contentPart>
          </mc:Choice>
          <mc:Fallback xmlns="">
            <p:pic>
              <p:nvPicPr>
                <p:cNvPr id="112" name="Ink 111">
                  <a:extLst>
                    <a:ext uri="{FF2B5EF4-FFF2-40B4-BE49-F238E27FC236}">
                      <a16:creationId xmlns:a16="http://schemas.microsoft.com/office/drawing/2014/main" id="{33961B94-D077-2448-8FAA-A10FD5CB9A4B}"/>
                    </a:ext>
                  </a:extLst>
                </p:cNvPr>
                <p:cNvPicPr/>
                <p:nvPr/>
              </p:nvPicPr>
              <p:blipFill>
                <a:blip r:embed="rId49"/>
                <a:stretch>
                  <a:fillRect/>
                </a:stretch>
              </p:blipFill>
              <p:spPr>
                <a:xfrm>
                  <a:off x="5173920" y="5157053"/>
                  <a:ext cx="22500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13" name="Ink 112">
                  <a:extLst>
                    <a:ext uri="{FF2B5EF4-FFF2-40B4-BE49-F238E27FC236}">
                      <a16:creationId xmlns:a16="http://schemas.microsoft.com/office/drawing/2014/main" id="{AEBF8FA7-CC99-BC43-8F8C-AC27241F5D21}"/>
                    </a:ext>
                  </a:extLst>
                </p14:cNvPr>
                <p14:cNvContentPartPr/>
                <p14:nvPr/>
              </p14:nvContentPartPr>
              <p14:xfrm>
                <a:off x="5481000" y="5391413"/>
                <a:ext cx="121680" cy="113040"/>
              </p14:xfrm>
            </p:contentPart>
          </mc:Choice>
          <mc:Fallback xmlns="">
            <p:pic>
              <p:nvPicPr>
                <p:cNvPr id="113" name="Ink 112">
                  <a:extLst>
                    <a:ext uri="{FF2B5EF4-FFF2-40B4-BE49-F238E27FC236}">
                      <a16:creationId xmlns:a16="http://schemas.microsoft.com/office/drawing/2014/main" id="{AEBF8FA7-CC99-BC43-8F8C-AC27241F5D21}"/>
                    </a:ext>
                  </a:extLst>
                </p:cNvPr>
                <p:cNvPicPr/>
                <p:nvPr/>
              </p:nvPicPr>
              <p:blipFill>
                <a:blip r:embed="rId51"/>
                <a:stretch>
                  <a:fillRect/>
                </a:stretch>
              </p:blipFill>
              <p:spPr>
                <a:xfrm>
                  <a:off x="5473440" y="5383853"/>
                  <a:ext cx="13680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14" name="Ink 113">
                  <a:extLst>
                    <a:ext uri="{FF2B5EF4-FFF2-40B4-BE49-F238E27FC236}">
                      <a16:creationId xmlns:a16="http://schemas.microsoft.com/office/drawing/2014/main" id="{2DF07736-DB8C-D245-B4A6-1E1331F7CA37}"/>
                    </a:ext>
                  </a:extLst>
                </p14:cNvPr>
                <p14:cNvContentPartPr/>
                <p14:nvPr/>
              </p14:nvContentPartPr>
              <p14:xfrm>
                <a:off x="5663520" y="5290253"/>
                <a:ext cx="228600" cy="151560"/>
              </p14:xfrm>
            </p:contentPart>
          </mc:Choice>
          <mc:Fallback xmlns="">
            <p:pic>
              <p:nvPicPr>
                <p:cNvPr id="114" name="Ink 113">
                  <a:extLst>
                    <a:ext uri="{FF2B5EF4-FFF2-40B4-BE49-F238E27FC236}">
                      <a16:creationId xmlns:a16="http://schemas.microsoft.com/office/drawing/2014/main" id="{2DF07736-DB8C-D245-B4A6-1E1331F7CA37}"/>
                    </a:ext>
                  </a:extLst>
                </p:cNvPr>
                <p:cNvPicPr/>
                <p:nvPr/>
              </p:nvPicPr>
              <p:blipFill>
                <a:blip r:embed="rId53"/>
                <a:stretch>
                  <a:fillRect/>
                </a:stretch>
              </p:blipFill>
              <p:spPr>
                <a:xfrm>
                  <a:off x="5655960" y="5282693"/>
                  <a:ext cx="24372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16" name="Ink 115">
                  <a:extLst>
                    <a:ext uri="{FF2B5EF4-FFF2-40B4-BE49-F238E27FC236}">
                      <a16:creationId xmlns:a16="http://schemas.microsoft.com/office/drawing/2014/main" id="{E6A85BB6-62AD-DF49-BE42-A38568C5E197}"/>
                    </a:ext>
                  </a:extLst>
                </p14:cNvPr>
                <p14:cNvContentPartPr/>
                <p14:nvPr/>
              </p14:nvContentPartPr>
              <p14:xfrm>
                <a:off x="5925960" y="5323013"/>
                <a:ext cx="232920" cy="142920"/>
              </p14:xfrm>
            </p:contentPart>
          </mc:Choice>
          <mc:Fallback xmlns="">
            <p:pic>
              <p:nvPicPr>
                <p:cNvPr id="116" name="Ink 115">
                  <a:extLst>
                    <a:ext uri="{FF2B5EF4-FFF2-40B4-BE49-F238E27FC236}">
                      <a16:creationId xmlns:a16="http://schemas.microsoft.com/office/drawing/2014/main" id="{E6A85BB6-62AD-DF49-BE42-A38568C5E197}"/>
                    </a:ext>
                  </a:extLst>
                </p:cNvPr>
                <p:cNvPicPr/>
                <p:nvPr/>
              </p:nvPicPr>
              <p:blipFill>
                <a:blip r:embed="rId55"/>
                <a:stretch>
                  <a:fillRect/>
                </a:stretch>
              </p:blipFill>
              <p:spPr>
                <a:xfrm>
                  <a:off x="5918400" y="5315453"/>
                  <a:ext cx="24804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17" name="Ink 116">
                  <a:extLst>
                    <a:ext uri="{FF2B5EF4-FFF2-40B4-BE49-F238E27FC236}">
                      <a16:creationId xmlns:a16="http://schemas.microsoft.com/office/drawing/2014/main" id="{DAAAE0D8-D508-FF46-8DF8-71E5F58C4328}"/>
                    </a:ext>
                  </a:extLst>
                </p14:cNvPr>
                <p14:cNvContentPartPr/>
                <p14:nvPr/>
              </p14:nvContentPartPr>
              <p14:xfrm>
                <a:off x="6179760" y="5297093"/>
                <a:ext cx="197280" cy="147240"/>
              </p14:xfrm>
            </p:contentPart>
          </mc:Choice>
          <mc:Fallback xmlns="">
            <p:pic>
              <p:nvPicPr>
                <p:cNvPr id="117" name="Ink 116">
                  <a:extLst>
                    <a:ext uri="{FF2B5EF4-FFF2-40B4-BE49-F238E27FC236}">
                      <a16:creationId xmlns:a16="http://schemas.microsoft.com/office/drawing/2014/main" id="{DAAAE0D8-D508-FF46-8DF8-71E5F58C4328}"/>
                    </a:ext>
                  </a:extLst>
                </p:cNvPr>
                <p:cNvPicPr/>
                <p:nvPr/>
              </p:nvPicPr>
              <p:blipFill>
                <a:blip r:embed="rId57"/>
                <a:stretch>
                  <a:fillRect/>
                </a:stretch>
              </p:blipFill>
              <p:spPr>
                <a:xfrm>
                  <a:off x="6172200" y="5289533"/>
                  <a:ext cx="2120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18" name="Ink 117">
                  <a:extLst>
                    <a:ext uri="{FF2B5EF4-FFF2-40B4-BE49-F238E27FC236}">
                      <a16:creationId xmlns:a16="http://schemas.microsoft.com/office/drawing/2014/main" id="{64B0D9F1-A8C6-AD4F-B205-86A3A98D2614}"/>
                    </a:ext>
                  </a:extLst>
                </p14:cNvPr>
                <p14:cNvContentPartPr/>
                <p14:nvPr/>
              </p14:nvContentPartPr>
              <p14:xfrm>
                <a:off x="6332760" y="5113493"/>
                <a:ext cx="138240" cy="315000"/>
              </p14:xfrm>
            </p:contentPart>
          </mc:Choice>
          <mc:Fallback xmlns="">
            <p:pic>
              <p:nvPicPr>
                <p:cNvPr id="118" name="Ink 117">
                  <a:extLst>
                    <a:ext uri="{FF2B5EF4-FFF2-40B4-BE49-F238E27FC236}">
                      <a16:creationId xmlns:a16="http://schemas.microsoft.com/office/drawing/2014/main" id="{64B0D9F1-A8C6-AD4F-B205-86A3A98D2614}"/>
                    </a:ext>
                  </a:extLst>
                </p:cNvPr>
                <p:cNvPicPr/>
                <p:nvPr/>
              </p:nvPicPr>
              <p:blipFill>
                <a:blip r:embed="rId59"/>
                <a:stretch>
                  <a:fillRect/>
                </a:stretch>
              </p:blipFill>
              <p:spPr>
                <a:xfrm>
                  <a:off x="6325200" y="5105933"/>
                  <a:ext cx="15336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9" name="Ink 118">
                  <a:extLst>
                    <a:ext uri="{FF2B5EF4-FFF2-40B4-BE49-F238E27FC236}">
                      <a16:creationId xmlns:a16="http://schemas.microsoft.com/office/drawing/2014/main" id="{6B320206-1A72-7349-92E4-5D0F21F57F61}"/>
                    </a:ext>
                  </a:extLst>
                </p14:cNvPr>
                <p14:cNvContentPartPr/>
                <p14:nvPr/>
              </p14:nvContentPartPr>
              <p14:xfrm>
                <a:off x="6310800" y="5312933"/>
                <a:ext cx="207000" cy="38160"/>
              </p14:xfrm>
            </p:contentPart>
          </mc:Choice>
          <mc:Fallback xmlns="">
            <p:pic>
              <p:nvPicPr>
                <p:cNvPr id="119" name="Ink 118">
                  <a:extLst>
                    <a:ext uri="{FF2B5EF4-FFF2-40B4-BE49-F238E27FC236}">
                      <a16:creationId xmlns:a16="http://schemas.microsoft.com/office/drawing/2014/main" id="{6B320206-1A72-7349-92E4-5D0F21F57F61}"/>
                    </a:ext>
                  </a:extLst>
                </p:cNvPr>
                <p:cNvPicPr/>
                <p:nvPr/>
              </p:nvPicPr>
              <p:blipFill>
                <a:blip r:embed="rId61"/>
                <a:stretch>
                  <a:fillRect/>
                </a:stretch>
              </p:blipFill>
              <p:spPr>
                <a:xfrm>
                  <a:off x="6303240" y="5305373"/>
                  <a:ext cx="2221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20" name="Ink 119">
                  <a:extLst>
                    <a:ext uri="{FF2B5EF4-FFF2-40B4-BE49-F238E27FC236}">
                      <a16:creationId xmlns:a16="http://schemas.microsoft.com/office/drawing/2014/main" id="{C401B178-81E0-D140-ABF0-D70889C9DCE6}"/>
                    </a:ext>
                  </a:extLst>
                </p14:cNvPr>
                <p14:cNvContentPartPr/>
                <p14:nvPr/>
              </p14:nvContentPartPr>
              <p14:xfrm>
                <a:off x="6528960" y="5320133"/>
                <a:ext cx="215640" cy="135720"/>
              </p14:xfrm>
            </p:contentPart>
          </mc:Choice>
          <mc:Fallback xmlns="">
            <p:pic>
              <p:nvPicPr>
                <p:cNvPr id="120" name="Ink 119">
                  <a:extLst>
                    <a:ext uri="{FF2B5EF4-FFF2-40B4-BE49-F238E27FC236}">
                      <a16:creationId xmlns:a16="http://schemas.microsoft.com/office/drawing/2014/main" id="{C401B178-81E0-D140-ABF0-D70889C9DCE6}"/>
                    </a:ext>
                  </a:extLst>
                </p:cNvPr>
                <p:cNvPicPr/>
                <p:nvPr/>
              </p:nvPicPr>
              <p:blipFill>
                <a:blip r:embed="rId63"/>
                <a:stretch>
                  <a:fillRect/>
                </a:stretch>
              </p:blipFill>
              <p:spPr>
                <a:xfrm>
                  <a:off x="6521400" y="5312573"/>
                  <a:ext cx="23076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21" name="Ink 120">
                  <a:extLst>
                    <a:ext uri="{FF2B5EF4-FFF2-40B4-BE49-F238E27FC236}">
                      <a16:creationId xmlns:a16="http://schemas.microsoft.com/office/drawing/2014/main" id="{1C9CACAA-4F45-8540-83C8-BC01CC1AEDA5}"/>
                    </a:ext>
                  </a:extLst>
                </p14:cNvPr>
                <p14:cNvContentPartPr/>
                <p14:nvPr/>
              </p14:nvContentPartPr>
              <p14:xfrm>
                <a:off x="6700320" y="5249213"/>
                <a:ext cx="174960" cy="165600"/>
              </p14:xfrm>
            </p:contentPart>
          </mc:Choice>
          <mc:Fallback xmlns="">
            <p:pic>
              <p:nvPicPr>
                <p:cNvPr id="121" name="Ink 120">
                  <a:extLst>
                    <a:ext uri="{FF2B5EF4-FFF2-40B4-BE49-F238E27FC236}">
                      <a16:creationId xmlns:a16="http://schemas.microsoft.com/office/drawing/2014/main" id="{1C9CACAA-4F45-8540-83C8-BC01CC1AEDA5}"/>
                    </a:ext>
                  </a:extLst>
                </p:cNvPr>
                <p:cNvPicPr/>
                <p:nvPr/>
              </p:nvPicPr>
              <p:blipFill>
                <a:blip r:embed="rId65"/>
                <a:stretch>
                  <a:fillRect/>
                </a:stretch>
              </p:blipFill>
              <p:spPr>
                <a:xfrm>
                  <a:off x="6692760" y="5241653"/>
                  <a:ext cx="190080" cy="180360"/>
                </a:xfrm>
                <a:prstGeom prst="rect">
                  <a:avLst/>
                </a:prstGeom>
              </p:spPr>
            </p:pic>
          </mc:Fallback>
        </mc:AlternateContent>
      </p:grpSp>
      <p:grpSp>
        <p:nvGrpSpPr>
          <p:cNvPr id="135" name="Group 134">
            <a:extLst>
              <a:ext uri="{FF2B5EF4-FFF2-40B4-BE49-F238E27FC236}">
                <a16:creationId xmlns:a16="http://schemas.microsoft.com/office/drawing/2014/main" id="{52784447-1D64-D343-AC9D-023B1AD7C07C}"/>
              </a:ext>
            </a:extLst>
          </p:cNvPr>
          <p:cNvGrpSpPr/>
          <p:nvPr/>
        </p:nvGrpSpPr>
        <p:grpSpPr>
          <a:xfrm>
            <a:off x="7183440" y="5028893"/>
            <a:ext cx="664920" cy="518400"/>
            <a:chOff x="7183440" y="5028893"/>
            <a:chExt cx="664920" cy="518400"/>
          </a:xfrm>
        </p:grpSpPr>
        <mc:AlternateContent xmlns:mc="http://schemas.openxmlformats.org/markup-compatibility/2006" xmlns:p14="http://schemas.microsoft.com/office/powerpoint/2010/main">
          <mc:Choice Requires="p14">
            <p:contentPart p14:bwMode="auto" r:id="rId66">
              <p14:nvContentPartPr>
                <p14:cNvPr id="122" name="Ink 121">
                  <a:extLst>
                    <a:ext uri="{FF2B5EF4-FFF2-40B4-BE49-F238E27FC236}">
                      <a16:creationId xmlns:a16="http://schemas.microsoft.com/office/drawing/2014/main" id="{1C8E8158-2AF6-B54A-9653-DE9F0FC28D1D}"/>
                    </a:ext>
                  </a:extLst>
                </p14:cNvPr>
                <p14:cNvContentPartPr/>
                <p14:nvPr/>
              </p14:nvContentPartPr>
              <p14:xfrm>
                <a:off x="7213320" y="5215373"/>
                <a:ext cx="117360" cy="331920"/>
              </p14:xfrm>
            </p:contentPart>
          </mc:Choice>
          <mc:Fallback xmlns="">
            <p:pic>
              <p:nvPicPr>
                <p:cNvPr id="122" name="Ink 121">
                  <a:extLst>
                    <a:ext uri="{FF2B5EF4-FFF2-40B4-BE49-F238E27FC236}">
                      <a16:creationId xmlns:a16="http://schemas.microsoft.com/office/drawing/2014/main" id="{1C8E8158-2AF6-B54A-9653-DE9F0FC28D1D}"/>
                    </a:ext>
                  </a:extLst>
                </p:cNvPr>
                <p:cNvPicPr/>
                <p:nvPr/>
              </p:nvPicPr>
              <p:blipFill>
                <a:blip r:embed="rId67"/>
                <a:stretch>
                  <a:fillRect/>
                </a:stretch>
              </p:blipFill>
              <p:spPr>
                <a:xfrm>
                  <a:off x="7205760" y="5207813"/>
                  <a:ext cx="13248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23" name="Ink 122">
                  <a:extLst>
                    <a:ext uri="{FF2B5EF4-FFF2-40B4-BE49-F238E27FC236}">
                      <a16:creationId xmlns:a16="http://schemas.microsoft.com/office/drawing/2014/main" id="{44C7A73B-F09B-5445-B4CC-FBF76A6B445C}"/>
                    </a:ext>
                  </a:extLst>
                </p14:cNvPr>
                <p14:cNvContentPartPr/>
                <p14:nvPr/>
              </p14:nvContentPartPr>
              <p14:xfrm>
                <a:off x="7183440" y="5262893"/>
                <a:ext cx="177120" cy="111600"/>
              </p14:xfrm>
            </p:contentPart>
          </mc:Choice>
          <mc:Fallback xmlns="">
            <p:pic>
              <p:nvPicPr>
                <p:cNvPr id="123" name="Ink 122">
                  <a:extLst>
                    <a:ext uri="{FF2B5EF4-FFF2-40B4-BE49-F238E27FC236}">
                      <a16:creationId xmlns:a16="http://schemas.microsoft.com/office/drawing/2014/main" id="{44C7A73B-F09B-5445-B4CC-FBF76A6B445C}"/>
                    </a:ext>
                  </a:extLst>
                </p:cNvPr>
                <p:cNvPicPr/>
                <p:nvPr/>
              </p:nvPicPr>
              <p:blipFill>
                <a:blip r:embed="rId69"/>
                <a:stretch>
                  <a:fillRect/>
                </a:stretch>
              </p:blipFill>
              <p:spPr>
                <a:xfrm>
                  <a:off x="7175880" y="5255333"/>
                  <a:ext cx="1922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24" name="Ink 123">
                  <a:extLst>
                    <a:ext uri="{FF2B5EF4-FFF2-40B4-BE49-F238E27FC236}">
                      <a16:creationId xmlns:a16="http://schemas.microsoft.com/office/drawing/2014/main" id="{6BDF0CD2-C977-C94F-8750-00887BA0B21D}"/>
                    </a:ext>
                  </a:extLst>
                </p14:cNvPr>
                <p14:cNvContentPartPr/>
                <p14:nvPr/>
              </p14:nvContentPartPr>
              <p14:xfrm>
                <a:off x="7360560" y="5212853"/>
                <a:ext cx="141480" cy="128880"/>
              </p14:xfrm>
            </p:contentPart>
          </mc:Choice>
          <mc:Fallback xmlns="">
            <p:pic>
              <p:nvPicPr>
                <p:cNvPr id="124" name="Ink 123">
                  <a:extLst>
                    <a:ext uri="{FF2B5EF4-FFF2-40B4-BE49-F238E27FC236}">
                      <a16:creationId xmlns:a16="http://schemas.microsoft.com/office/drawing/2014/main" id="{6BDF0CD2-C977-C94F-8750-00887BA0B21D}"/>
                    </a:ext>
                  </a:extLst>
                </p:cNvPr>
                <p:cNvPicPr/>
                <p:nvPr/>
              </p:nvPicPr>
              <p:blipFill>
                <a:blip r:embed="rId71"/>
                <a:stretch>
                  <a:fillRect/>
                </a:stretch>
              </p:blipFill>
              <p:spPr>
                <a:xfrm>
                  <a:off x="7353000" y="5205293"/>
                  <a:ext cx="1566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25" name="Ink 124">
                  <a:extLst>
                    <a:ext uri="{FF2B5EF4-FFF2-40B4-BE49-F238E27FC236}">
                      <a16:creationId xmlns:a16="http://schemas.microsoft.com/office/drawing/2014/main" id="{6D5AEBFB-6AEC-4349-9618-E29632841237}"/>
                    </a:ext>
                  </a:extLst>
                </p14:cNvPr>
                <p14:cNvContentPartPr/>
                <p14:nvPr/>
              </p14:nvContentPartPr>
              <p14:xfrm>
                <a:off x="7507440" y="5151653"/>
                <a:ext cx="169920" cy="228600"/>
              </p14:xfrm>
            </p:contentPart>
          </mc:Choice>
          <mc:Fallback xmlns="">
            <p:pic>
              <p:nvPicPr>
                <p:cNvPr id="125" name="Ink 124">
                  <a:extLst>
                    <a:ext uri="{FF2B5EF4-FFF2-40B4-BE49-F238E27FC236}">
                      <a16:creationId xmlns:a16="http://schemas.microsoft.com/office/drawing/2014/main" id="{6D5AEBFB-6AEC-4349-9618-E29632841237}"/>
                    </a:ext>
                  </a:extLst>
                </p:cNvPr>
                <p:cNvPicPr/>
                <p:nvPr/>
              </p:nvPicPr>
              <p:blipFill>
                <a:blip r:embed="rId73"/>
                <a:stretch>
                  <a:fillRect/>
                </a:stretch>
              </p:blipFill>
              <p:spPr>
                <a:xfrm>
                  <a:off x="7499880" y="5144093"/>
                  <a:ext cx="18504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26" name="Ink 125">
                  <a:extLst>
                    <a:ext uri="{FF2B5EF4-FFF2-40B4-BE49-F238E27FC236}">
                      <a16:creationId xmlns:a16="http://schemas.microsoft.com/office/drawing/2014/main" id="{C1F8473C-5977-A54A-B9B5-34DBECE518D8}"/>
                    </a:ext>
                  </a:extLst>
                </p14:cNvPr>
                <p14:cNvContentPartPr/>
                <p14:nvPr/>
              </p14:nvContentPartPr>
              <p14:xfrm>
                <a:off x="7776360" y="5028893"/>
                <a:ext cx="30240" cy="330120"/>
              </p14:xfrm>
            </p:contentPart>
          </mc:Choice>
          <mc:Fallback xmlns="">
            <p:pic>
              <p:nvPicPr>
                <p:cNvPr id="126" name="Ink 125">
                  <a:extLst>
                    <a:ext uri="{FF2B5EF4-FFF2-40B4-BE49-F238E27FC236}">
                      <a16:creationId xmlns:a16="http://schemas.microsoft.com/office/drawing/2014/main" id="{C1F8473C-5977-A54A-B9B5-34DBECE518D8}"/>
                    </a:ext>
                  </a:extLst>
                </p:cNvPr>
                <p:cNvPicPr/>
                <p:nvPr/>
              </p:nvPicPr>
              <p:blipFill>
                <a:blip r:embed="rId75"/>
                <a:stretch>
                  <a:fillRect/>
                </a:stretch>
              </p:blipFill>
              <p:spPr>
                <a:xfrm>
                  <a:off x="7768800" y="5021333"/>
                  <a:ext cx="4536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27" name="Ink 126">
                  <a:extLst>
                    <a:ext uri="{FF2B5EF4-FFF2-40B4-BE49-F238E27FC236}">
                      <a16:creationId xmlns:a16="http://schemas.microsoft.com/office/drawing/2014/main" id="{C49F854B-B8E1-8146-BFEB-E6FD0A1DB4CF}"/>
                    </a:ext>
                  </a:extLst>
                </p14:cNvPr>
                <p14:cNvContentPartPr/>
                <p14:nvPr/>
              </p14:nvContentPartPr>
              <p14:xfrm>
                <a:off x="7704360" y="5157413"/>
                <a:ext cx="144000" cy="126000"/>
              </p14:xfrm>
            </p:contentPart>
          </mc:Choice>
          <mc:Fallback xmlns="">
            <p:pic>
              <p:nvPicPr>
                <p:cNvPr id="127" name="Ink 126">
                  <a:extLst>
                    <a:ext uri="{FF2B5EF4-FFF2-40B4-BE49-F238E27FC236}">
                      <a16:creationId xmlns:a16="http://schemas.microsoft.com/office/drawing/2014/main" id="{C49F854B-B8E1-8146-BFEB-E6FD0A1DB4CF}"/>
                    </a:ext>
                  </a:extLst>
                </p:cNvPr>
                <p:cNvPicPr/>
                <p:nvPr/>
              </p:nvPicPr>
              <p:blipFill>
                <a:blip r:embed="rId77"/>
                <a:stretch>
                  <a:fillRect/>
                </a:stretch>
              </p:blipFill>
              <p:spPr>
                <a:xfrm>
                  <a:off x="7696800" y="5149853"/>
                  <a:ext cx="159120" cy="140760"/>
                </a:xfrm>
                <a:prstGeom prst="rect">
                  <a:avLst/>
                </a:prstGeom>
              </p:spPr>
            </p:pic>
          </mc:Fallback>
        </mc:AlternateContent>
      </p:grpSp>
      <p:grpSp>
        <p:nvGrpSpPr>
          <p:cNvPr id="134" name="Group 133">
            <a:extLst>
              <a:ext uri="{FF2B5EF4-FFF2-40B4-BE49-F238E27FC236}">
                <a16:creationId xmlns:a16="http://schemas.microsoft.com/office/drawing/2014/main" id="{BBB5A27E-4D30-7943-B03D-536AD31B212F}"/>
              </a:ext>
            </a:extLst>
          </p:cNvPr>
          <p:cNvGrpSpPr/>
          <p:nvPr/>
        </p:nvGrpSpPr>
        <p:grpSpPr>
          <a:xfrm>
            <a:off x="8133480" y="5017733"/>
            <a:ext cx="430200" cy="295560"/>
            <a:chOff x="8133480" y="5017733"/>
            <a:chExt cx="430200" cy="295560"/>
          </a:xfrm>
        </p:grpSpPr>
        <mc:AlternateContent xmlns:mc="http://schemas.openxmlformats.org/markup-compatibility/2006" xmlns:p14="http://schemas.microsoft.com/office/powerpoint/2010/main">
          <mc:Choice Requires="p14">
            <p:contentPart p14:bwMode="auto" r:id="rId78">
              <p14:nvContentPartPr>
                <p14:cNvPr id="128" name="Ink 127">
                  <a:extLst>
                    <a:ext uri="{FF2B5EF4-FFF2-40B4-BE49-F238E27FC236}">
                      <a16:creationId xmlns:a16="http://schemas.microsoft.com/office/drawing/2014/main" id="{11465AAC-E211-F446-8E56-22FF6ADC6A49}"/>
                    </a:ext>
                  </a:extLst>
                </p14:cNvPr>
                <p14:cNvContentPartPr/>
                <p14:nvPr/>
              </p14:nvContentPartPr>
              <p14:xfrm>
                <a:off x="8133480" y="5017733"/>
                <a:ext cx="225720" cy="289800"/>
              </p14:xfrm>
            </p:contentPart>
          </mc:Choice>
          <mc:Fallback xmlns="">
            <p:pic>
              <p:nvPicPr>
                <p:cNvPr id="128" name="Ink 127">
                  <a:extLst>
                    <a:ext uri="{FF2B5EF4-FFF2-40B4-BE49-F238E27FC236}">
                      <a16:creationId xmlns:a16="http://schemas.microsoft.com/office/drawing/2014/main" id="{11465AAC-E211-F446-8E56-22FF6ADC6A49}"/>
                    </a:ext>
                  </a:extLst>
                </p:cNvPr>
                <p:cNvPicPr/>
                <p:nvPr/>
              </p:nvPicPr>
              <p:blipFill>
                <a:blip r:embed="rId79"/>
                <a:stretch>
                  <a:fillRect/>
                </a:stretch>
              </p:blipFill>
              <p:spPr>
                <a:xfrm>
                  <a:off x="8125920" y="5010173"/>
                  <a:ext cx="24084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29" name="Ink 128">
                  <a:extLst>
                    <a:ext uri="{FF2B5EF4-FFF2-40B4-BE49-F238E27FC236}">
                      <a16:creationId xmlns:a16="http://schemas.microsoft.com/office/drawing/2014/main" id="{7EA5E489-8580-D643-9C88-4E366E5A5771}"/>
                    </a:ext>
                  </a:extLst>
                </p14:cNvPr>
                <p14:cNvContentPartPr/>
                <p14:nvPr/>
              </p14:nvContentPartPr>
              <p14:xfrm>
                <a:off x="8321400" y="5062373"/>
                <a:ext cx="242280" cy="250920"/>
              </p14:xfrm>
            </p:contentPart>
          </mc:Choice>
          <mc:Fallback xmlns="">
            <p:pic>
              <p:nvPicPr>
                <p:cNvPr id="129" name="Ink 128">
                  <a:extLst>
                    <a:ext uri="{FF2B5EF4-FFF2-40B4-BE49-F238E27FC236}">
                      <a16:creationId xmlns:a16="http://schemas.microsoft.com/office/drawing/2014/main" id="{7EA5E489-8580-D643-9C88-4E366E5A5771}"/>
                    </a:ext>
                  </a:extLst>
                </p:cNvPr>
                <p:cNvPicPr/>
                <p:nvPr/>
              </p:nvPicPr>
              <p:blipFill>
                <a:blip r:embed="rId81"/>
                <a:stretch>
                  <a:fillRect/>
                </a:stretch>
              </p:blipFill>
              <p:spPr>
                <a:xfrm>
                  <a:off x="8314200" y="5054813"/>
                  <a:ext cx="257040" cy="266040"/>
                </a:xfrm>
                <a:prstGeom prst="rect">
                  <a:avLst/>
                </a:prstGeom>
              </p:spPr>
            </p:pic>
          </mc:Fallback>
        </mc:AlternateContent>
      </p:grpSp>
      <p:grpSp>
        <p:nvGrpSpPr>
          <p:cNvPr id="133" name="Group 132">
            <a:extLst>
              <a:ext uri="{FF2B5EF4-FFF2-40B4-BE49-F238E27FC236}">
                <a16:creationId xmlns:a16="http://schemas.microsoft.com/office/drawing/2014/main" id="{3F808EF6-EFCD-9844-93B0-E2E1BBFB9E50}"/>
              </a:ext>
            </a:extLst>
          </p:cNvPr>
          <p:cNvGrpSpPr/>
          <p:nvPr/>
        </p:nvGrpSpPr>
        <p:grpSpPr>
          <a:xfrm>
            <a:off x="8803440" y="4927373"/>
            <a:ext cx="321480" cy="368280"/>
            <a:chOff x="8803440" y="4927373"/>
            <a:chExt cx="321480" cy="368280"/>
          </a:xfrm>
        </p:grpSpPr>
        <mc:AlternateContent xmlns:mc="http://schemas.openxmlformats.org/markup-compatibility/2006" xmlns:p14="http://schemas.microsoft.com/office/powerpoint/2010/main">
          <mc:Choice Requires="p14">
            <p:contentPart p14:bwMode="auto" r:id="rId82">
              <p14:nvContentPartPr>
                <p14:cNvPr id="130" name="Ink 129">
                  <a:extLst>
                    <a:ext uri="{FF2B5EF4-FFF2-40B4-BE49-F238E27FC236}">
                      <a16:creationId xmlns:a16="http://schemas.microsoft.com/office/drawing/2014/main" id="{3F444B52-D11C-EE42-A411-5E53B54B6F2E}"/>
                    </a:ext>
                  </a:extLst>
                </p14:cNvPr>
                <p14:cNvContentPartPr/>
                <p14:nvPr/>
              </p14:nvContentPartPr>
              <p14:xfrm>
                <a:off x="8872920" y="4927373"/>
                <a:ext cx="74880" cy="368280"/>
              </p14:xfrm>
            </p:contentPart>
          </mc:Choice>
          <mc:Fallback xmlns="">
            <p:pic>
              <p:nvPicPr>
                <p:cNvPr id="130" name="Ink 129">
                  <a:extLst>
                    <a:ext uri="{FF2B5EF4-FFF2-40B4-BE49-F238E27FC236}">
                      <a16:creationId xmlns:a16="http://schemas.microsoft.com/office/drawing/2014/main" id="{3F444B52-D11C-EE42-A411-5E53B54B6F2E}"/>
                    </a:ext>
                  </a:extLst>
                </p:cNvPr>
                <p:cNvPicPr/>
                <p:nvPr/>
              </p:nvPicPr>
              <p:blipFill>
                <a:blip r:embed="rId83"/>
                <a:stretch>
                  <a:fillRect/>
                </a:stretch>
              </p:blipFill>
              <p:spPr>
                <a:xfrm>
                  <a:off x="8865360" y="4919813"/>
                  <a:ext cx="9000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31" name="Ink 130">
                  <a:extLst>
                    <a:ext uri="{FF2B5EF4-FFF2-40B4-BE49-F238E27FC236}">
                      <a16:creationId xmlns:a16="http://schemas.microsoft.com/office/drawing/2014/main" id="{24575023-D73A-9F49-AB84-FB527266DFFB}"/>
                    </a:ext>
                  </a:extLst>
                </p14:cNvPr>
                <p14:cNvContentPartPr/>
                <p14:nvPr/>
              </p14:nvContentPartPr>
              <p14:xfrm>
                <a:off x="8803440" y="5093333"/>
                <a:ext cx="198720" cy="54360"/>
              </p14:xfrm>
            </p:contentPart>
          </mc:Choice>
          <mc:Fallback xmlns="">
            <p:pic>
              <p:nvPicPr>
                <p:cNvPr id="131" name="Ink 130">
                  <a:extLst>
                    <a:ext uri="{FF2B5EF4-FFF2-40B4-BE49-F238E27FC236}">
                      <a16:creationId xmlns:a16="http://schemas.microsoft.com/office/drawing/2014/main" id="{24575023-D73A-9F49-AB84-FB527266DFFB}"/>
                    </a:ext>
                  </a:extLst>
                </p:cNvPr>
                <p:cNvPicPr/>
                <p:nvPr/>
              </p:nvPicPr>
              <p:blipFill>
                <a:blip r:embed="rId85"/>
                <a:stretch>
                  <a:fillRect/>
                </a:stretch>
              </p:blipFill>
              <p:spPr>
                <a:xfrm>
                  <a:off x="8795880" y="5085773"/>
                  <a:ext cx="21384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32" name="Ink 131">
                  <a:extLst>
                    <a:ext uri="{FF2B5EF4-FFF2-40B4-BE49-F238E27FC236}">
                      <a16:creationId xmlns:a16="http://schemas.microsoft.com/office/drawing/2014/main" id="{4E86DC02-16FA-F240-8D15-487BA5DA22AA}"/>
                    </a:ext>
                  </a:extLst>
                </p14:cNvPr>
                <p14:cNvContentPartPr/>
                <p14:nvPr/>
              </p14:nvContentPartPr>
              <p14:xfrm>
                <a:off x="8963280" y="5097653"/>
                <a:ext cx="161640" cy="163080"/>
              </p14:xfrm>
            </p:contentPart>
          </mc:Choice>
          <mc:Fallback xmlns="">
            <p:pic>
              <p:nvPicPr>
                <p:cNvPr id="132" name="Ink 131">
                  <a:extLst>
                    <a:ext uri="{FF2B5EF4-FFF2-40B4-BE49-F238E27FC236}">
                      <a16:creationId xmlns:a16="http://schemas.microsoft.com/office/drawing/2014/main" id="{4E86DC02-16FA-F240-8D15-487BA5DA22AA}"/>
                    </a:ext>
                  </a:extLst>
                </p:cNvPr>
                <p:cNvPicPr/>
                <p:nvPr/>
              </p:nvPicPr>
              <p:blipFill>
                <a:blip r:embed="rId87"/>
                <a:stretch>
                  <a:fillRect/>
                </a:stretch>
              </p:blipFill>
              <p:spPr>
                <a:xfrm>
                  <a:off x="8955720" y="5090093"/>
                  <a:ext cx="176760" cy="177840"/>
                </a:xfrm>
                <a:prstGeom prst="rect">
                  <a:avLst/>
                </a:prstGeom>
              </p:spPr>
            </p:pic>
          </mc:Fallback>
        </mc:AlternateContent>
      </p:grpSp>
      <p:grpSp>
        <p:nvGrpSpPr>
          <p:cNvPr id="149" name="Group 148">
            <a:extLst>
              <a:ext uri="{FF2B5EF4-FFF2-40B4-BE49-F238E27FC236}">
                <a16:creationId xmlns:a16="http://schemas.microsoft.com/office/drawing/2014/main" id="{348BAFE0-4372-2D47-8F93-1E28ADA4EEB8}"/>
              </a:ext>
            </a:extLst>
          </p:cNvPr>
          <p:cNvGrpSpPr/>
          <p:nvPr/>
        </p:nvGrpSpPr>
        <p:grpSpPr>
          <a:xfrm>
            <a:off x="9527760" y="4775093"/>
            <a:ext cx="1834200" cy="473760"/>
            <a:chOff x="9527760" y="4775093"/>
            <a:chExt cx="1834200" cy="473760"/>
          </a:xfrm>
        </p:grpSpPr>
        <mc:AlternateContent xmlns:mc="http://schemas.openxmlformats.org/markup-compatibility/2006" xmlns:p14="http://schemas.microsoft.com/office/powerpoint/2010/main">
          <mc:Choice Requires="p14">
            <p:contentPart p14:bwMode="auto" r:id="rId88">
              <p14:nvContentPartPr>
                <p14:cNvPr id="137" name="Ink 136">
                  <a:extLst>
                    <a:ext uri="{FF2B5EF4-FFF2-40B4-BE49-F238E27FC236}">
                      <a16:creationId xmlns:a16="http://schemas.microsoft.com/office/drawing/2014/main" id="{5A6973D6-D6A3-6E41-9553-F84CF3B4F9C1}"/>
                    </a:ext>
                  </a:extLst>
                </p14:cNvPr>
                <p14:cNvContentPartPr/>
                <p14:nvPr/>
              </p14:nvContentPartPr>
              <p14:xfrm>
                <a:off x="9585000" y="5045813"/>
                <a:ext cx="67320" cy="49320"/>
              </p14:xfrm>
            </p:contentPart>
          </mc:Choice>
          <mc:Fallback xmlns="">
            <p:pic>
              <p:nvPicPr>
                <p:cNvPr id="137" name="Ink 136">
                  <a:extLst>
                    <a:ext uri="{FF2B5EF4-FFF2-40B4-BE49-F238E27FC236}">
                      <a16:creationId xmlns:a16="http://schemas.microsoft.com/office/drawing/2014/main" id="{5A6973D6-D6A3-6E41-9553-F84CF3B4F9C1}"/>
                    </a:ext>
                  </a:extLst>
                </p:cNvPr>
                <p:cNvPicPr/>
                <p:nvPr/>
              </p:nvPicPr>
              <p:blipFill>
                <a:blip r:embed="rId89"/>
                <a:stretch>
                  <a:fillRect/>
                </a:stretch>
              </p:blipFill>
              <p:spPr>
                <a:xfrm>
                  <a:off x="9577440" y="5038253"/>
                  <a:ext cx="8208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38" name="Ink 137">
                  <a:extLst>
                    <a:ext uri="{FF2B5EF4-FFF2-40B4-BE49-F238E27FC236}">
                      <a16:creationId xmlns:a16="http://schemas.microsoft.com/office/drawing/2014/main" id="{5F5035B7-FA0A-4C44-B9CA-A1AF8DFBF54B}"/>
                    </a:ext>
                  </a:extLst>
                </p14:cNvPr>
                <p14:cNvContentPartPr/>
                <p14:nvPr/>
              </p14:nvContentPartPr>
              <p14:xfrm>
                <a:off x="9527760" y="5028893"/>
                <a:ext cx="281160" cy="219960"/>
              </p14:xfrm>
            </p:contentPart>
          </mc:Choice>
          <mc:Fallback xmlns="">
            <p:pic>
              <p:nvPicPr>
                <p:cNvPr id="138" name="Ink 137">
                  <a:extLst>
                    <a:ext uri="{FF2B5EF4-FFF2-40B4-BE49-F238E27FC236}">
                      <a16:creationId xmlns:a16="http://schemas.microsoft.com/office/drawing/2014/main" id="{5F5035B7-FA0A-4C44-B9CA-A1AF8DFBF54B}"/>
                    </a:ext>
                  </a:extLst>
                </p:cNvPr>
                <p:cNvPicPr/>
                <p:nvPr/>
              </p:nvPicPr>
              <p:blipFill>
                <a:blip r:embed="rId91"/>
                <a:stretch>
                  <a:fillRect/>
                </a:stretch>
              </p:blipFill>
              <p:spPr>
                <a:xfrm>
                  <a:off x="9520560" y="5021333"/>
                  <a:ext cx="29628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39" name="Ink 138">
                  <a:extLst>
                    <a:ext uri="{FF2B5EF4-FFF2-40B4-BE49-F238E27FC236}">
                      <a16:creationId xmlns:a16="http://schemas.microsoft.com/office/drawing/2014/main" id="{AB9EAF9E-EB7D-4446-86CF-0F6BB4DD0FAC}"/>
                    </a:ext>
                  </a:extLst>
                </p14:cNvPr>
                <p14:cNvContentPartPr/>
                <p14:nvPr/>
              </p14:nvContentPartPr>
              <p14:xfrm>
                <a:off x="9788760" y="5014853"/>
                <a:ext cx="177120" cy="155880"/>
              </p14:xfrm>
            </p:contentPart>
          </mc:Choice>
          <mc:Fallback xmlns="">
            <p:pic>
              <p:nvPicPr>
                <p:cNvPr id="139" name="Ink 138">
                  <a:extLst>
                    <a:ext uri="{FF2B5EF4-FFF2-40B4-BE49-F238E27FC236}">
                      <a16:creationId xmlns:a16="http://schemas.microsoft.com/office/drawing/2014/main" id="{AB9EAF9E-EB7D-4446-86CF-0F6BB4DD0FAC}"/>
                    </a:ext>
                  </a:extLst>
                </p:cNvPr>
                <p:cNvPicPr/>
                <p:nvPr/>
              </p:nvPicPr>
              <p:blipFill>
                <a:blip r:embed="rId93"/>
                <a:stretch>
                  <a:fillRect/>
                </a:stretch>
              </p:blipFill>
              <p:spPr>
                <a:xfrm>
                  <a:off x="9781200" y="5007293"/>
                  <a:ext cx="19224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40" name="Ink 139">
                  <a:extLst>
                    <a:ext uri="{FF2B5EF4-FFF2-40B4-BE49-F238E27FC236}">
                      <a16:creationId xmlns:a16="http://schemas.microsoft.com/office/drawing/2014/main" id="{061CA91B-4396-4742-AC37-48D383DD863A}"/>
                    </a:ext>
                  </a:extLst>
                </p14:cNvPr>
                <p14:cNvContentPartPr/>
                <p14:nvPr/>
              </p14:nvContentPartPr>
              <p14:xfrm>
                <a:off x="10024560" y="4989293"/>
                <a:ext cx="188280" cy="187920"/>
              </p14:xfrm>
            </p:contentPart>
          </mc:Choice>
          <mc:Fallback xmlns="">
            <p:pic>
              <p:nvPicPr>
                <p:cNvPr id="140" name="Ink 139">
                  <a:extLst>
                    <a:ext uri="{FF2B5EF4-FFF2-40B4-BE49-F238E27FC236}">
                      <a16:creationId xmlns:a16="http://schemas.microsoft.com/office/drawing/2014/main" id="{061CA91B-4396-4742-AC37-48D383DD863A}"/>
                    </a:ext>
                  </a:extLst>
                </p:cNvPr>
                <p:cNvPicPr/>
                <p:nvPr/>
              </p:nvPicPr>
              <p:blipFill>
                <a:blip r:embed="rId95"/>
                <a:stretch>
                  <a:fillRect/>
                </a:stretch>
              </p:blipFill>
              <p:spPr>
                <a:xfrm>
                  <a:off x="10017000" y="4981733"/>
                  <a:ext cx="20340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41" name="Ink 140">
                  <a:extLst>
                    <a:ext uri="{FF2B5EF4-FFF2-40B4-BE49-F238E27FC236}">
                      <a16:creationId xmlns:a16="http://schemas.microsoft.com/office/drawing/2014/main" id="{CE021B4C-BE58-4041-A724-9B1B598A312C}"/>
                    </a:ext>
                  </a:extLst>
                </p14:cNvPr>
                <p14:cNvContentPartPr/>
                <p14:nvPr/>
              </p14:nvContentPartPr>
              <p14:xfrm>
                <a:off x="10224720" y="4856813"/>
                <a:ext cx="112320" cy="332640"/>
              </p14:xfrm>
            </p:contentPart>
          </mc:Choice>
          <mc:Fallback xmlns="">
            <p:pic>
              <p:nvPicPr>
                <p:cNvPr id="141" name="Ink 140">
                  <a:extLst>
                    <a:ext uri="{FF2B5EF4-FFF2-40B4-BE49-F238E27FC236}">
                      <a16:creationId xmlns:a16="http://schemas.microsoft.com/office/drawing/2014/main" id="{CE021B4C-BE58-4041-A724-9B1B598A312C}"/>
                    </a:ext>
                  </a:extLst>
                </p:cNvPr>
                <p:cNvPicPr/>
                <p:nvPr/>
              </p:nvPicPr>
              <p:blipFill>
                <a:blip r:embed="rId97"/>
                <a:stretch>
                  <a:fillRect/>
                </a:stretch>
              </p:blipFill>
              <p:spPr>
                <a:xfrm>
                  <a:off x="10217160" y="4849253"/>
                  <a:ext cx="12744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42" name="Ink 141">
                  <a:extLst>
                    <a:ext uri="{FF2B5EF4-FFF2-40B4-BE49-F238E27FC236}">
                      <a16:creationId xmlns:a16="http://schemas.microsoft.com/office/drawing/2014/main" id="{5CBFBCD6-6833-9949-AA65-9A62E57D11F4}"/>
                    </a:ext>
                  </a:extLst>
                </p14:cNvPr>
                <p14:cNvContentPartPr/>
                <p14:nvPr/>
              </p14:nvContentPartPr>
              <p14:xfrm>
                <a:off x="10193760" y="5010533"/>
                <a:ext cx="201600" cy="69480"/>
              </p14:xfrm>
            </p:contentPart>
          </mc:Choice>
          <mc:Fallback xmlns="">
            <p:pic>
              <p:nvPicPr>
                <p:cNvPr id="142" name="Ink 141">
                  <a:extLst>
                    <a:ext uri="{FF2B5EF4-FFF2-40B4-BE49-F238E27FC236}">
                      <a16:creationId xmlns:a16="http://schemas.microsoft.com/office/drawing/2014/main" id="{5CBFBCD6-6833-9949-AA65-9A62E57D11F4}"/>
                    </a:ext>
                  </a:extLst>
                </p:cNvPr>
                <p:cNvPicPr/>
                <p:nvPr/>
              </p:nvPicPr>
              <p:blipFill>
                <a:blip r:embed="rId99"/>
                <a:stretch>
                  <a:fillRect/>
                </a:stretch>
              </p:blipFill>
              <p:spPr>
                <a:xfrm>
                  <a:off x="10186200" y="5002973"/>
                  <a:ext cx="21672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43" name="Ink 142">
                  <a:extLst>
                    <a:ext uri="{FF2B5EF4-FFF2-40B4-BE49-F238E27FC236}">
                      <a16:creationId xmlns:a16="http://schemas.microsoft.com/office/drawing/2014/main" id="{88E703B5-C25F-2642-9E95-6C28DC0CDFA6}"/>
                    </a:ext>
                  </a:extLst>
                </p14:cNvPr>
                <p14:cNvContentPartPr/>
                <p14:nvPr/>
              </p14:nvContentPartPr>
              <p14:xfrm>
                <a:off x="10390680" y="5004773"/>
                <a:ext cx="204120" cy="147960"/>
              </p14:xfrm>
            </p:contentPart>
          </mc:Choice>
          <mc:Fallback xmlns="">
            <p:pic>
              <p:nvPicPr>
                <p:cNvPr id="143" name="Ink 142">
                  <a:extLst>
                    <a:ext uri="{FF2B5EF4-FFF2-40B4-BE49-F238E27FC236}">
                      <a16:creationId xmlns:a16="http://schemas.microsoft.com/office/drawing/2014/main" id="{88E703B5-C25F-2642-9E95-6C28DC0CDFA6}"/>
                    </a:ext>
                  </a:extLst>
                </p:cNvPr>
                <p:cNvPicPr/>
                <p:nvPr/>
              </p:nvPicPr>
              <p:blipFill>
                <a:blip r:embed="rId101"/>
                <a:stretch>
                  <a:fillRect/>
                </a:stretch>
              </p:blipFill>
              <p:spPr>
                <a:xfrm>
                  <a:off x="10383120" y="4997573"/>
                  <a:ext cx="2192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44" name="Ink 143">
                  <a:extLst>
                    <a:ext uri="{FF2B5EF4-FFF2-40B4-BE49-F238E27FC236}">
                      <a16:creationId xmlns:a16="http://schemas.microsoft.com/office/drawing/2014/main" id="{77DCE721-83B7-C94C-92A5-B287AA358078}"/>
                    </a:ext>
                  </a:extLst>
                </p14:cNvPr>
                <p14:cNvContentPartPr/>
                <p14:nvPr/>
              </p14:nvContentPartPr>
              <p14:xfrm>
                <a:off x="10667880" y="4978133"/>
                <a:ext cx="22680" cy="141120"/>
              </p14:xfrm>
            </p:contentPart>
          </mc:Choice>
          <mc:Fallback xmlns="">
            <p:pic>
              <p:nvPicPr>
                <p:cNvPr id="144" name="Ink 143">
                  <a:extLst>
                    <a:ext uri="{FF2B5EF4-FFF2-40B4-BE49-F238E27FC236}">
                      <a16:creationId xmlns:a16="http://schemas.microsoft.com/office/drawing/2014/main" id="{77DCE721-83B7-C94C-92A5-B287AA358078}"/>
                    </a:ext>
                  </a:extLst>
                </p:cNvPr>
                <p:cNvPicPr/>
                <p:nvPr/>
              </p:nvPicPr>
              <p:blipFill>
                <a:blip r:embed="rId103"/>
                <a:stretch>
                  <a:fillRect/>
                </a:stretch>
              </p:blipFill>
              <p:spPr>
                <a:xfrm>
                  <a:off x="10660320" y="4970573"/>
                  <a:ext cx="3780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45" name="Ink 144">
                  <a:extLst>
                    <a:ext uri="{FF2B5EF4-FFF2-40B4-BE49-F238E27FC236}">
                      <a16:creationId xmlns:a16="http://schemas.microsoft.com/office/drawing/2014/main" id="{C5C66864-728D-384B-8170-5B0DA83001F9}"/>
                    </a:ext>
                  </a:extLst>
                </p14:cNvPr>
                <p14:cNvContentPartPr/>
                <p14:nvPr/>
              </p14:nvContentPartPr>
              <p14:xfrm>
                <a:off x="10634040" y="4775093"/>
                <a:ext cx="360" cy="360"/>
              </p14:xfrm>
            </p:contentPart>
          </mc:Choice>
          <mc:Fallback xmlns="">
            <p:pic>
              <p:nvPicPr>
                <p:cNvPr id="145" name="Ink 144">
                  <a:extLst>
                    <a:ext uri="{FF2B5EF4-FFF2-40B4-BE49-F238E27FC236}">
                      <a16:creationId xmlns:a16="http://schemas.microsoft.com/office/drawing/2014/main" id="{C5C66864-728D-384B-8170-5B0DA83001F9}"/>
                    </a:ext>
                  </a:extLst>
                </p:cNvPr>
                <p:cNvPicPr/>
                <p:nvPr/>
              </p:nvPicPr>
              <p:blipFill>
                <a:blip r:embed="rId105"/>
                <a:stretch>
                  <a:fillRect/>
                </a:stretch>
              </p:blipFill>
              <p:spPr>
                <a:xfrm>
                  <a:off x="10626480" y="4767533"/>
                  <a:ext cx="154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46" name="Ink 145">
                  <a:extLst>
                    <a:ext uri="{FF2B5EF4-FFF2-40B4-BE49-F238E27FC236}">
                      <a16:creationId xmlns:a16="http://schemas.microsoft.com/office/drawing/2014/main" id="{4AB5C1EF-B503-3148-AF2F-F3942A47F436}"/>
                    </a:ext>
                  </a:extLst>
                </p14:cNvPr>
                <p14:cNvContentPartPr/>
                <p14:nvPr/>
              </p14:nvContentPartPr>
              <p14:xfrm>
                <a:off x="10701720" y="4959413"/>
                <a:ext cx="225360" cy="193320"/>
              </p14:xfrm>
            </p:contentPart>
          </mc:Choice>
          <mc:Fallback xmlns="">
            <p:pic>
              <p:nvPicPr>
                <p:cNvPr id="146" name="Ink 145">
                  <a:extLst>
                    <a:ext uri="{FF2B5EF4-FFF2-40B4-BE49-F238E27FC236}">
                      <a16:creationId xmlns:a16="http://schemas.microsoft.com/office/drawing/2014/main" id="{4AB5C1EF-B503-3148-AF2F-F3942A47F436}"/>
                    </a:ext>
                  </a:extLst>
                </p:cNvPr>
                <p:cNvPicPr/>
                <p:nvPr/>
              </p:nvPicPr>
              <p:blipFill>
                <a:blip r:embed="rId107"/>
                <a:stretch>
                  <a:fillRect/>
                </a:stretch>
              </p:blipFill>
              <p:spPr>
                <a:xfrm>
                  <a:off x="10694160" y="4951853"/>
                  <a:ext cx="24048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47" name="Ink 146">
                  <a:extLst>
                    <a:ext uri="{FF2B5EF4-FFF2-40B4-BE49-F238E27FC236}">
                      <a16:creationId xmlns:a16="http://schemas.microsoft.com/office/drawing/2014/main" id="{B69413EF-7138-8748-8BCF-5B2A41C1EB15}"/>
                    </a:ext>
                  </a:extLst>
                </p14:cNvPr>
                <p14:cNvContentPartPr/>
                <p14:nvPr/>
              </p14:nvContentPartPr>
              <p14:xfrm>
                <a:off x="10942560" y="4947893"/>
                <a:ext cx="136800" cy="164520"/>
              </p14:xfrm>
            </p:contentPart>
          </mc:Choice>
          <mc:Fallback xmlns="">
            <p:pic>
              <p:nvPicPr>
                <p:cNvPr id="147" name="Ink 146">
                  <a:extLst>
                    <a:ext uri="{FF2B5EF4-FFF2-40B4-BE49-F238E27FC236}">
                      <a16:creationId xmlns:a16="http://schemas.microsoft.com/office/drawing/2014/main" id="{B69413EF-7138-8748-8BCF-5B2A41C1EB15}"/>
                    </a:ext>
                  </a:extLst>
                </p:cNvPr>
                <p:cNvPicPr/>
                <p:nvPr/>
              </p:nvPicPr>
              <p:blipFill>
                <a:blip r:embed="rId109"/>
                <a:stretch>
                  <a:fillRect/>
                </a:stretch>
              </p:blipFill>
              <p:spPr>
                <a:xfrm>
                  <a:off x="10935000" y="4940333"/>
                  <a:ext cx="1515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48" name="Ink 147">
                  <a:extLst>
                    <a:ext uri="{FF2B5EF4-FFF2-40B4-BE49-F238E27FC236}">
                      <a16:creationId xmlns:a16="http://schemas.microsoft.com/office/drawing/2014/main" id="{D4955092-250B-D746-8747-2F1A154B619C}"/>
                    </a:ext>
                  </a:extLst>
                </p14:cNvPr>
                <p14:cNvContentPartPr/>
                <p14:nvPr/>
              </p14:nvContentPartPr>
              <p14:xfrm>
                <a:off x="11210400" y="4840973"/>
                <a:ext cx="151560" cy="270000"/>
              </p14:xfrm>
            </p:contentPart>
          </mc:Choice>
          <mc:Fallback xmlns="">
            <p:pic>
              <p:nvPicPr>
                <p:cNvPr id="148" name="Ink 147">
                  <a:extLst>
                    <a:ext uri="{FF2B5EF4-FFF2-40B4-BE49-F238E27FC236}">
                      <a16:creationId xmlns:a16="http://schemas.microsoft.com/office/drawing/2014/main" id="{D4955092-250B-D746-8747-2F1A154B619C}"/>
                    </a:ext>
                  </a:extLst>
                </p:cNvPr>
                <p:cNvPicPr/>
                <p:nvPr/>
              </p:nvPicPr>
              <p:blipFill>
                <a:blip r:embed="rId111"/>
                <a:stretch>
                  <a:fillRect/>
                </a:stretch>
              </p:blipFill>
              <p:spPr>
                <a:xfrm>
                  <a:off x="11202840" y="4833413"/>
                  <a:ext cx="166680" cy="284760"/>
                </a:xfrm>
                <a:prstGeom prst="rect">
                  <a:avLst/>
                </a:prstGeom>
              </p:spPr>
            </p:pic>
          </mc:Fallback>
        </mc:AlternateContent>
      </p:grpSp>
      <p:grpSp>
        <p:nvGrpSpPr>
          <p:cNvPr id="156" name="Group 155">
            <a:extLst>
              <a:ext uri="{FF2B5EF4-FFF2-40B4-BE49-F238E27FC236}">
                <a16:creationId xmlns:a16="http://schemas.microsoft.com/office/drawing/2014/main" id="{724AD36A-379C-A74A-9331-237A02A00325}"/>
              </a:ext>
            </a:extLst>
          </p:cNvPr>
          <p:cNvGrpSpPr/>
          <p:nvPr/>
        </p:nvGrpSpPr>
        <p:grpSpPr>
          <a:xfrm>
            <a:off x="9126720" y="5384573"/>
            <a:ext cx="994680" cy="390240"/>
            <a:chOff x="9126720" y="5384573"/>
            <a:chExt cx="994680" cy="390240"/>
          </a:xfrm>
        </p:grpSpPr>
        <mc:AlternateContent xmlns:mc="http://schemas.openxmlformats.org/markup-compatibility/2006" xmlns:p14="http://schemas.microsoft.com/office/powerpoint/2010/main">
          <mc:Choice Requires="p14">
            <p:contentPart p14:bwMode="auto" r:id="rId112">
              <p14:nvContentPartPr>
                <p14:cNvPr id="150" name="Ink 149">
                  <a:extLst>
                    <a:ext uri="{FF2B5EF4-FFF2-40B4-BE49-F238E27FC236}">
                      <a16:creationId xmlns:a16="http://schemas.microsoft.com/office/drawing/2014/main" id="{EF494304-1305-E147-AF7F-EE439E734568}"/>
                    </a:ext>
                  </a:extLst>
                </p14:cNvPr>
                <p14:cNvContentPartPr/>
                <p14:nvPr/>
              </p14:nvContentPartPr>
              <p14:xfrm>
                <a:off x="9126720" y="5554133"/>
                <a:ext cx="82080" cy="220680"/>
              </p14:xfrm>
            </p:contentPart>
          </mc:Choice>
          <mc:Fallback xmlns="">
            <p:pic>
              <p:nvPicPr>
                <p:cNvPr id="150" name="Ink 149">
                  <a:extLst>
                    <a:ext uri="{FF2B5EF4-FFF2-40B4-BE49-F238E27FC236}">
                      <a16:creationId xmlns:a16="http://schemas.microsoft.com/office/drawing/2014/main" id="{EF494304-1305-E147-AF7F-EE439E734568}"/>
                    </a:ext>
                  </a:extLst>
                </p:cNvPr>
                <p:cNvPicPr/>
                <p:nvPr/>
              </p:nvPicPr>
              <p:blipFill>
                <a:blip r:embed="rId113"/>
                <a:stretch>
                  <a:fillRect/>
                </a:stretch>
              </p:blipFill>
              <p:spPr>
                <a:xfrm>
                  <a:off x="9119520" y="5546573"/>
                  <a:ext cx="9720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51" name="Ink 150">
                  <a:extLst>
                    <a:ext uri="{FF2B5EF4-FFF2-40B4-BE49-F238E27FC236}">
                      <a16:creationId xmlns:a16="http://schemas.microsoft.com/office/drawing/2014/main" id="{6CF077D2-E1F7-FA43-BC9B-055E5AC703EE}"/>
                    </a:ext>
                  </a:extLst>
                </p14:cNvPr>
                <p14:cNvContentPartPr/>
                <p14:nvPr/>
              </p14:nvContentPartPr>
              <p14:xfrm>
                <a:off x="9128520" y="5447573"/>
                <a:ext cx="167400" cy="147960"/>
              </p14:xfrm>
            </p:contentPart>
          </mc:Choice>
          <mc:Fallback xmlns="">
            <p:pic>
              <p:nvPicPr>
                <p:cNvPr id="151" name="Ink 150">
                  <a:extLst>
                    <a:ext uri="{FF2B5EF4-FFF2-40B4-BE49-F238E27FC236}">
                      <a16:creationId xmlns:a16="http://schemas.microsoft.com/office/drawing/2014/main" id="{6CF077D2-E1F7-FA43-BC9B-055E5AC703EE}"/>
                    </a:ext>
                  </a:extLst>
                </p:cNvPr>
                <p:cNvPicPr/>
                <p:nvPr/>
              </p:nvPicPr>
              <p:blipFill>
                <a:blip r:embed="rId115"/>
                <a:stretch>
                  <a:fillRect/>
                </a:stretch>
              </p:blipFill>
              <p:spPr>
                <a:xfrm>
                  <a:off x="9120960" y="5440013"/>
                  <a:ext cx="1821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52" name="Ink 151">
                  <a:extLst>
                    <a:ext uri="{FF2B5EF4-FFF2-40B4-BE49-F238E27FC236}">
                      <a16:creationId xmlns:a16="http://schemas.microsoft.com/office/drawing/2014/main" id="{3FE215C6-EA8F-5243-9391-C08A0DEA54BC}"/>
                    </a:ext>
                  </a:extLst>
                </p14:cNvPr>
                <p14:cNvContentPartPr/>
                <p14:nvPr/>
              </p14:nvContentPartPr>
              <p14:xfrm>
                <a:off x="9356760" y="5519933"/>
                <a:ext cx="164160" cy="135360"/>
              </p14:xfrm>
            </p:contentPart>
          </mc:Choice>
          <mc:Fallback xmlns="">
            <p:pic>
              <p:nvPicPr>
                <p:cNvPr id="152" name="Ink 151">
                  <a:extLst>
                    <a:ext uri="{FF2B5EF4-FFF2-40B4-BE49-F238E27FC236}">
                      <a16:creationId xmlns:a16="http://schemas.microsoft.com/office/drawing/2014/main" id="{3FE215C6-EA8F-5243-9391-C08A0DEA54BC}"/>
                    </a:ext>
                  </a:extLst>
                </p:cNvPr>
                <p:cNvPicPr/>
                <p:nvPr/>
              </p:nvPicPr>
              <p:blipFill>
                <a:blip r:embed="rId117"/>
                <a:stretch>
                  <a:fillRect/>
                </a:stretch>
              </p:blipFill>
              <p:spPr>
                <a:xfrm>
                  <a:off x="9349200" y="5512373"/>
                  <a:ext cx="1792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53" name="Ink 152">
                  <a:extLst>
                    <a:ext uri="{FF2B5EF4-FFF2-40B4-BE49-F238E27FC236}">
                      <a16:creationId xmlns:a16="http://schemas.microsoft.com/office/drawing/2014/main" id="{B38A832E-8102-244B-8277-7AA66F52A814}"/>
                    </a:ext>
                  </a:extLst>
                </p14:cNvPr>
                <p14:cNvContentPartPr/>
                <p14:nvPr/>
              </p14:nvContentPartPr>
              <p14:xfrm>
                <a:off x="9550080" y="5437133"/>
                <a:ext cx="320400" cy="187200"/>
              </p14:xfrm>
            </p:contentPart>
          </mc:Choice>
          <mc:Fallback xmlns="">
            <p:pic>
              <p:nvPicPr>
                <p:cNvPr id="153" name="Ink 152">
                  <a:extLst>
                    <a:ext uri="{FF2B5EF4-FFF2-40B4-BE49-F238E27FC236}">
                      <a16:creationId xmlns:a16="http://schemas.microsoft.com/office/drawing/2014/main" id="{B38A832E-8102-244B-8277-7AA66F52A814}"/>
                    </a:ext>
                  </a:extLst>
                </p:cNvPr>
                <p:cNvPicPr/>
                <p:nvPr/>
              </p:nvPicPr>
              <p:blipFill>
                <a:blip r:embed="rId119"/>
                <a:stretch>
                  <a:fillRect/>
                </a:stretch>
              </p:blipFill>
              <p:spPr>
                <a:xfrm>
                  <a:off x="9542520" y="5429573"/>
                  <a:ext cx="33552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54" name="Ink 153">
                  <a:extLst>
                    <a:ext uri="{FF2B5EF4-FFF2-40B4-BE49-F238E27FC236}">
                      <a16:creationId xmlns:a16="http://schemas.microsoft.com/office/drawing/2014/main" id="{101A5667-31F5-5842-B834-A29F08AFAF0F}"/>
                    </a:ext>
                  </a:extLst>
                </p14:cNvPr>
                <p14:cNvContentPartPr/>
                <p14:nvPr/>
              </p14:nvContentPartPr>
              <p14:xfrm>
                <a:off x="9905760" y="5384573"/>
                <a:ext cx="57600" cy="235440"/>
              </p14:xfrm>
            </p:contentPart>
          </mc:Choice>
          <mc:Fallback xmlns="">
            <p:pic>
              <p:nvPicPr>
                <p:cNvPr id="154" name="Ink 153">
                  <a:extLst>
                    <a:ext uri="{FF2B5EF4-FFF2-40B4-BE49-F238E27FC236}">
                      <a16:creationId xmlns:a16="http://schemas.microsoft.com/office/drawing/2014/main" id="{101A5667-31F5-5842-B834-A29F08AFAF0F}"/>
                    </a:ext>
                  </a:extLst>
                </p:cNvPr>
                <p:cNvPicPr/>
                <p:nvPr/>
              </p:nvPicPr>
              <p:blipFill>
                <a:blip r:embed="rId121"/>
                <a:stretch>
                  <a:fillRect/>
                </a:stretch>
              </p:blipFill>
              <p:spPr>
                <a:xfrm>
                  <a:off x="9898200" y="5377013"/>
                  <a:ext cx="7236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55" name="Ink 154">
                  <a:extLst>
                    <a:ext uri="{FF2B5EF4-FFF2-40B4-BE49-F238E27FC236}">
                      <a16:creationId xmlns:a16="http://schemas.microsoft.com/office/drawing/2014/main" id="{7ED2B3C5-116B-5B49-9BF2-B159804E4D8F}"/>
                    </a:ext>
                  </a:extLst>
                </p14:cNvPr>
                <p14:cNvContentPartPr/>
                <p14:nvPr/>
              </p14:nvContentPartPr>
              <p14:xfrm>
                <a:off x="9804600" y="5465573"/>
                <a:ext cx="316800" cy="88560"/>
              </p14:xfrm>
            </p:contentPart>
          </mc:Choice>
          <mc:Fallback xmlns="">
            <p:pic>
              <p:nvPicPr>
                <p:cNvPr id="155" name="Ink 154">
                  <a:extLst>
                    <a:ext uri="{FF2B5EF4-FFF2-40B4-BE49-F238E27FC236}">
                      <a16:creationId xmlns:a16="http://schemas.microsoft.com/office/drawing/2014/main" id="{7ED2B3C5-116B-5B49-9BF2-B159804E4D8F}"/>
                    </a:ext>
                  </a:extLst>
                </p:cNvPr>
                <p:cNvPicPr/>
                <p:nvPr/>
              </p:nvPicPr>
              <p:blipFill>
                <a:blip r:embed="rId123"/>
                <a:stretch>
                  <a:fillRect/>
                </a:stretch>
              </p:blipFill>
              <p:spPr>
                <a:xfrm>
                  <a:off x="9797040" y="5458013"/>
                  <a:ext cx="331920" cy="103680"/>
                </a:xfrm>
                <a:prstGeom prst="rect">
                  <a:avLst/>
                </a:prstGeom>
              </p:spPr>
            </p:pic>
          </mc:Fallback>
        </mc:AlternateContent>
      </p:grpSp>
      <p:grpSp>
        <p:nvGrpSpPr>
          <p:cNvPr id="161" name="Group 160">
            <a:extLst>
              <a:ext uri="{FF2B5EF4-FFF2-40B4-BE49-F238E27FC236}">
                <a16:creationId xmlns:a16="http://schemas.microsoft.com/office/drawing/2014/main" id="{FB7F91F8-7202-0A49-BFB3-FAD0473FC836}"/>
              </a:ext>
            </a:extLst>
          </p:cNvPr>
          <p:cNvGrpSpPr/>
          <p:nvPr/>
        </p:nvGrpSpPr>
        <p:grpSpPr>
          <a:xfrm>
            <a:off x="10386360" y="5333813"/>
            <a:ext cx="1094760" cy="244800"/>
            <a:chOff x="10386360" y="5333813"/>
            <a:chExt cx="1094760" cy="244800"/>
          </a:xfrm>
        </p:grpSpPr>
        <mc:AlternateContent xmlns:mc="http://schemas.openxmlformats.org/markup-compatibility/2006" xmlns:p14="http://schemas.microsoft.com/office/powerpoint/2010/main">
          <mc:Choice Requires="p14">
            <p:contentPart p14:bwMode="auto" r:id="rId124">
              <p14:nvContentPartPr>
                <p14:cNvPr id="157" name="Ink 156">
                  <a:extLst>
                    <a:ext uri="{FF2B5EF4-FFF2-40B4-BE49-F238E27FC236}">
                      <a16:creationId xmlns:a16="http://schemas.microsoft.com/office/drawing/2014/main" id="{30E26F87-65A0-6243-8245-FDC265B99B9B}"/>
                    </a:ext>
                  </a:extLst>
                </p14:cNvPr>
                <p14:cNvContentPartPr/>
                <p14:nvPr/>
              </p14:nvContentPartPr>
              <p14:xfrm>
                <a:off x="10386360" y="5333813"/>
                <a:ext cx="227160" cy="244800"/>
              </p14:xfrm>
            </p:contentPart>
          </mc:Choice>
          <mc:Fallback xmlns="">
            <p:pic>
              <p:nvPicPr>
                <p:cNvPr id="157" name="Ink 156">
                  <a:extLst>
                    <a:ext uri="{FF2B5EF4-FFF2-40B4-BE49-F238E27FC236}">
                      <a16:creationId xmlns:a16="http://schemas.microsoft.com/office/drawing/2014/main" id="{30E26F87-65A0-6243-8245-FDC265B99B9B}"/>
                    </a:ext>
                  </a:extLst>
                </p:cNvPr>
                <p:cNvPicPr/>
                <p:nvPr/>
              </p:nvPicPr>
              <p:blipFill>
                <a:blip r:embed="rId125"/>
                <a:stretch>
                  <a:fillRect/>
                </a:stretch>
              </p:blipFill>
              <p:spPr>
                <a:xfrm>
                  <a:off x="10378800" y="5326253"/>
                  <a:ext cx="24228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58" name="Ink 157">
                  <a:extLst>
                    <a:ext uri="{FF2B5EF4-FFF2-40B4-BE49-F238E27FC236}">
                      <a16:creationId xmlns:a16="http://schemas.microsoft.com/office/drawing/2014/main" id="{7FB74B6F-0B23-C84B-A3C4-A7B7F35ABB9F}"/>
                    </a:ext>
                  </a:extLst>
                </p14:cNvPr>
                <p14:cNvContentPartPr/>
                <p14:nvPr/>
              </p14:nvContentPartPr>
              <p14:xfrm>
                <a:off x="10698480" y="5366933"/>
                <a:ext cx="166680" cy="164520"/>
              </p14:xfrm>
            </p:contentPart>
          </mc:Choice>
          <mc:Fallback xmlns="">
            <p:pic>
              <p:nvPicPr>
                <p:cNvPr id="158" name="Ink 157">
                  <a:extLst>
                    <a:ext uri="{FF2B5EF4-FFF2-40B4-BE49-F238E27FC236}">
                      <a16:creationId xmlns:a16="http://schemas.microsoft.com/office/drawing/2014/main" id="{7FB74B6F-0B23-C84B-A3C4-A7B7F35ABB9F}"/>
                    </a:ext>
                  </a:extLst>
                </p:cNvPr>
                <p:cNvPicPr/>
                <p:nvPr/>
              </p:nvPicPr>
              <p:blipFill>
                <a:blip r:embed="rId127"/>
                <a:stretch>
                  <a:fillRect/>
                </a:stretch>
              </p:blipFill>
              <p:spPr>
                <a:xfrm>
                  <a:off x="10691280" y="5359373"/>
                  <a:ext cx="18144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59" name="Ink 158">
                  <a:extLst>
                    <a:ext uri="{FF2B5EF4-FFF2-40B4-BE49-F238E27FC236}">
                      <a16:creationId xmlns:a16="http://schemas.microsoft.com/office/drawing/2014/main" id="{F77EDF48-8702-D74E-8121-505585EDE5BB}"/>
                    </a:ext>
                  </a:extLst>
                </p14:cNvPr>
                <p14:cNvContentPartPr/>
                <p14:nvPr/>
              </p14:nvContentPartPr>
              <p14:xfrm>
                <a:off x="10949760" y="5382773"/>
                <a:ext cx="197280" cy="161640"/>
              </p14:xfrm>
            </p:contentPart>
          </mc:Choice>
          <mc:Fallback xmlns="">
            <p:pic>
              <p:nvPicPr>
                <p:cNvPr id="159" name="Ink 158">
                  <a:extLst>
                    <a:ext uri="{FF2B5EF4-FFF2-40B4-BE49-F238E27FC236}">
                      <a16:creationId xmlns:a16="http://schemas.microsoft.com/office/drawing/2014/main" id="{F77EDF48-8702-D74E-8121-505585EDE5BB}"/>
                    </a:ext>
                  </a:extLst>
                </p:cNvPr>
                <p:cNvPicPr/>
                <p:nvPr/>
              </p:nvPicPr>
              <p:blipFill>
                <a:blip r:embed="rId129"/>
                <a:stretch>
                  <a:fillRect/>
                </a:stretch>
              </p:blipFill>
              <p:spPr>
                <a:xfrm>
                  <a:off x="10942200" y="5375213"/>
                  <a:ext cx="2124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60" name="Ink 159">
                  <a:extLst>
                    <a:ext uri="{FF2B5EF4-FFF2-40B4-BE49-F238E27FC236}">
                      <a16:creationId xmlns:a16="http://schemas.microsoft.com/office/drawing/2014/main" id="{61F86149-D818-CC4B-9A64-B61E5B2514AB}"/>
                    </a:ext>
                  </a:extLst>
                </p14:cNvPr>
                <p14:cNvContentPartPr/>
                <p14:nvPr/>
              </p14:nvContentPartPr>
              <p14:xfrm>
                <a:off x="11203560" y="5368373"/>
                <a:ext cx="277560" cy="180000"/>
              </p14:xfrm>
            </p:contentPart>
          </mc:Choice>
          <mc:Fallback xmlns="">
            <p:pic>
              <p:nvPicPr>
                <p:cNvPr id="160" name="Ink 159">
                  <a:extLst>
                    <a:ext uri="{FF2B5EF4-FFF2-40B4-BE49-F238E27FC236}">
                      <a16:creationId xmlns:a16="http://schemas.microsoft.com/office/drawing/2014/main" id="{61F86149-D818-CC4B-9A64-B61E5B2514AB}"/>
                    </a:ext>
                  </a:extLst>
                </p:cNvPr>
                <p:cNvPicPr/>
                <p:nvPr/>
              </p:nvPicPr>
              <p:blipFill>
                <a:blip r:embed="rId131"/>
                <a:stretch>
                  <a:fillRect/>
                </a:stretch>
              </p:blipFill>
              <p:spPr>
                <a:xfrm>
                  <a:off x="11196000" y="5361173"/>
                  <a:ext cx="292680" cy="195120"/>
                </a:xfrm>
                <a:prstGeom prst="rect">
                  <a:avLst/>
                </a:prstGeom>
              </p:spPr>
            </p:pic>
          </mc:Fallback>
        </mc:AlternateContent>
      </p:grpSp>
      <p:grpSp>
        <p:nvGrpSpPr>
          <p:cNvPr id="163" name="Group 162">
            <a:extLst>
              <a:ext uri="{FF2B5EF4-FFF2-40B4-BE49-F238E27FC236}">
                <a16:creationId xmlns:a16="http://schemas.microsoft.com/office/drawing/2014/main" id="{E264A99A-113F-F141-BE57-56DE0059B288}"/>
              </a:ext>
            </a:extLst>
          </p:cNvPr>
          <p:cNvGrpSpPr/>
          <p:nvPr/>
        </p:nvGrpSpPr>
        <p:grpSpPr>
          <a:xfrm>
            <a:off x="4671067" y="5774093"/>
            <a:ext cx="2181600" cy="574200"/>
            <a:chOff x="4671067" y="5774093"/>
            <a:chExt cx="2181600" cy="574200"/>
          </a:xfrm>
        </p:grpSpPr>
        <mc:AlternateContent xmlns:mc="http://schemas.openxmlformats.org/markup-compatibility/2006" xmlns:p14="http://schemas.microsoft.com/office/powerpoint/2010/main">
          <mc:Choice Requires="p14">
            <p:contentPart p14:bwMode="auto" r:id="rId132">
              <p14:nvContentPartPr>
                <p14:cNvPr id="59" name="Ink 58">
                  <a:extLst>
                    <a:ext uri="{FF2B5EF4-FFF2-40B4-BE49-F238E27FC236}">
                      <a16:creationId xmlns:a16="http://schemas.microsoft.com/office/drawing/2014/main" id="{78A4F4E2-5A5B-C14C-8047-572117679E23}"/>
                    </a:ext>
                  </a:extLst>
                </p14:cNvPr>
                <p14:cNvContentPartPr/>
                <p14:nvPr/>
              </p14:nvContentPartPr>
              <p14:xfrm>
                <a:off x="4754227" y="6027893"/>
                <a:ext cx="51480" cy="320400"/>
              </p14:xfrm>
            </p:contentPart>
          </mc:Choice>
          <mc:Fallback xmlns="">
            <p:pic>
              <p:nvPicPr>
                <p:cNvPr id="59" name="Ink 58">
                  <a:extLst>
                    <a:ext uri="{FF2B5EF4-FFF2-40B4-BE49-F238E27FC236}">
                      <a16:creationId xmlns:a16="http://schemas.microsoft.com/office/drawing/2014/main" id="{78A4F4E2-5A5B-C14C-8047-572117679E23}"/>
                    </a:ext>
                  </a:extLst>
                </p:cNvPr>
                <p:cNvPicPr/>
                <p:nvPr/>
              </p:nvPicPr>
              <p:blipFill>
                <a:blip r:embed="rId133"/>
                <a:stretch>
                  <a:fillRect/>
                </a:stretch>
              </p:blipFill>
              <p:spPr>
                <a:xfrm>
                  <a:off x="4746667" y="6020333"/>
                  <a:ext cx="6660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60" name="Ink 59">
                  <a:extLst>
                    <a:ext uri="{FF2B5EF4-FFF2-40B4-BE49-F238E27FC236}">
                      <a16:creationId xmlns:a16="http://schemas.microsoft.com/office/drawing/2014/main" id="{B85EC2F4-DE71-6044-A323-F47B5757F590}"/>
                    </a:ext>
                  </a:extLst>
                </p14:cNvPr>
                <p14:cNvContentPartPr/>
                <p14:nvPr/>
              </p14:nvContentPartPr>
              <p14:xfrm>
                <a:off x="4671067" y="6016013"/>
                <a:ext cx="205920" cy="117360"/>
              </p14:xfrm>
            </p:contentPart>
          </mc:Choice>
          <mc:Fallback xmlns="">
            <p:pic>
              <p:nvPicPr>
                <p:cNvPr id="60" name="Ink 59">
                  <a:extLst>
                    <a:ext uri="{FF2B5EF4-FFF2-40B4-BE49-F238E27FC236}">
                      <a16:creationId xmlns:a16="http://schemas.microsoft.com/office/drawing/2014/main" id="{B85EC2F4-DE71-6044-A323-F47B5757F590}"/>
                    </a:ext>
                  </a:extLst>
                </p:cNvPr>
                <p:cNvPicPr/>
                <p:nvPr/>
              </p:nvPicPr>
              <p:blipFill>
                <a:blip r:embed="rId135"/>
                <a:stretch>
                  <a:fillRect/>
                </a:stretch>
              </p:blipFill>
              <p:spPr>
                <a:xfrm>
                  <a:off x="4663507" y="6008453"/>
                  <a:ext cx="22068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61" name="Ink 60">
                  <a:extLst>
                    <a:ext uri="{FF2B5EF4-FFF2-40B4-BE49-F238E27FC236}">
                      <a16:creationId xmlns:a16="http://schemas.microsoft.com/office/drawing/2014/main" id="{6A8FCF03-8310-D047-A4A5-97788FFEB03E}"/>
                    </a:ext>
                  </a:extLst>
                </p14:cNvPr>
                <p14:cNvContentPartPr/>
                <p14:nvPr/>
              </p14:nvContentPartPr>
              <p14:xfrm>
                <a:off x="4882027" y="5953373"/>
                <a:ext cx="204120" cy="142920"/>
              </p14:xfrm>
            </p:contentPart>
          </mc:Choice>
          <mc:Fallback xmlns="">
            <p:pic>
              <p:nvPicPr>
                <p:cNvPr id="61" name="Ink 60">
                  <a:extLst>
                    <a:ext uri="{FF2B5EF4-FFF2-40B4-BE49-F238E27FC236}">
                      <a16:creationId xmlns:a16="http://schemas.microsoft.com/office/drawing/2014/main" id="{6A8FCF03-8310-D047-A4A5-97788FFEB03E}"/>
                    </a:ext>
                  </a:extLst>
                </p:cNvPr>
                <p:cNvPicPr/>
                <p:nvPr/>
              </p:nvPicPr>
              <p:blipFill>
                <a:blip r:embed="rId137"/>
                <a:stretch>
                  <a:fillRect/>
                </a:stretch>
              </p:blipFill>
              <p:spPr>
                <a:xfrm>
                  <a:off x="4874467" y="5945813"/>
                  <a:ext cx="21924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62" name="Ink 61">
                  <a:extLst>
                    <a:ext uri="{FF2B5EF4-FFF2-40B4-BE49-F238E27FC236}">
                      <a16:creationId xmlns:a16="http://schemas.microsoft.com/office/drawing/2014/main" id="{72D899C5-B23E-934C-BB45-B1AE4D12E89C}"/>
                    </a:ext>
                  </a:extLst>
                </p14:cNvPr>
                <p14:cNvContentPartPr/>
                <p14:nvPr/>
              </p14:nvContentPartPr>
              <p14:xfrm>
                <a:off x="5185867" y="5913413"/>
                <a:ext cx="142920" cy="178560"/>
              </p14:xfrm>
            </p:contentPart>
          </mc:Choice>
          <mc:Fallback xmlns="">
            <p:pic>
              <p:nvPicPr>
                <p:cNvPr id="62" name="Ink 61">
                  <a:extLst>
                    <a:ext uri="{FF2B5EF4-FFF2-40B4-BE49-F238E27FC236}">
                      <a16:creationId xmlns:a16="http://schemas.microsoft.com/office/drawing/2014/main" id="{72D899C5-B23E-934C-BB45-B1AE4D12E89C}"/>
                    </a:ext>
                  </a:extLst>
                </p:cNvPr>
                <p:cNvPicPr/>
                <p:nvPr/>
              </p:nvPicPr>
              <p:blipFill>
                <a:blip r:embed="rId139"/>
                <a:stretch>
                  <a:fillRect/>
                </a:stretch>
              </p:blipFill>
              <p:spPr>
                <a:xfrm>
                  <a:off x="5178307" y="5905853"/>
                  <a:ext cx="15804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63" name="Ink 62">
                  <a:extLst>
                    <a:ext uri="{FF2B5EF4-FFF2-40B4-BE49-F238E27FC236}">
                      <a16:creationId xmlns:a16="http://schemas.microsoft.com/office/drawing/2014/main" id="{08E8D41E-2E98-094C-8832-B245F08B616A}"/>
                    </a:ext>
                  </a:extLst>
                </p14:cNvPr>
                <p14:cNvContentPartPr/>
                <p14:nvPr/>
              </p14:nvContentPartPr>
              <p14:xfrm>
                <a:off x="5435347" y="5774093"/>
                <a:ext cx="126000" cy="319320"/>
              </p14:xfrm>
            </p:contentPart>
          </mc:Choice>
          <mc:Fallback xmlns="">
            <p:pic>
              <p:nvPicPr>
                <p:cNvPr id="63" name="Ink 62">
                  <a:extLst>
                    <a:ext uri="{FF2B5EF4-FFF2-40B4-BE49-F238E27FC236}">
                      <a16:creationId xmlns:a16="http://schemas.microsoft.com/office/drawing/2014/main" id="{08E8D41E-2E98-094C-8832-B245F08B616A}"/>
                    </a:ext>
                  </a:extLst>
                </p:cNvPr>
                <p:cNvPicPr/>
                <p:nvPr/>
              </p:nvPicPr>
              <p:blipFill>
                <a:blip r:embed="rId141"/>
                <a:stretch>
                  <a:fillRect/>
                </a:stretch>
              </p:blipFill>
              <p:spPr>
                <a:xfrm>
                  <a:off x="5427787" y="5766533"/>
                  <a:ext cx="14112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64" name="Ink 63">
                  <a:extLst>
                    <a:ext uri="{FF2B5EF4-FFF2-40B4-BE49-F238E27FC236}">
                      <a16:creationId xmlns:a16="http://schemas.microsoft.com/office/drawing/2014/main" id="{4B1D5D2C-C3D9-4A49-A0DB-188D60C8DB3B}"/>
                    </a:ext>
                  </a:extLst>
                </p14:cNvPr>
                <p14:cNvContentPartPr/>
                <p14:nvPr/>
              </p14:nvContentPartPr>
              <p14:xfrm>
                <a:off x="5418427" y="5881733"/>
                <a:ext cx="225360" cy="146520"/>
              </p14:xfrm>
            </p:contentPart>
          </mc:Choice>
          <mc:Fallback xmlns="">
            <p:pic>
              <p:nvPicPr>
                <p:cNvPr id="64" name="Ink 63">
                  <a:extLst>
                    <a:ext uri="{FF2B5EF4-FFF2-40B4-BE49-F238E27FC236}">
                      <a16:creationId xmlns:a16="http://schemas.microsoft.com/office/drawing/2014/main" id="{4B1D5D2C-C3D9-4A49-A0DB-188D60C8DB3B}"/>
                    </a:ext>
                  </a:extLst>
                </p:cNvPr>
                <p:cNvPicPr/>
                <p:nvPr/>
              </p:nvPicPr>
              <p:blipFill>
                <a:blip r:embed="rId143"/>
                <a:stretch>
                  <a:fillRect/>
                </a:stretch>
              </p:blipFill>
              <p:spPr>
                <a:xfrm>
                  <a:off x="5410867" y="5874533"/>
                  <a:ext cx="2404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68" name="Ink 67">
                  <a:extLst>
                    <a:ext uri="{FF2B5EF4-FFF2-40B4-BE49-F238E27FC236}">
                      <a16:creationId xmlns:a16="http://schemas.microsoft.com/office/drawing/2014/main" id="{782FDE7E-F57B-8142-ABCC-E0B8C32E3D65}"/>
                    </a:ext>
                  </a:extLst>
                </p14:cNvPr>
                <p14:cNvContentPartPr/>
                <p14:nvPr/>
              </p14:nvContentPartPr>
              <p14:xfrm>
                <a:off x="6051307" y="5858693"/>
                <a:ext cx="231480" cy="186120"/>
              </p14:xfrm>
            </p:contentPart>
          </mc:Choice>
          <mc:Fallback xmlns="">
            <p:pic>
              <p:nvPicPr>
                <p:cNvPr id="68" name="Ink 67">
                  <a:extLst>
                    <a:ext uri="{FF2B5EF4-FFF2-40B4-BE49-F238E27FC236}">
                      <a16:creationId xmlns:a16="http://schemas.microsoft.com/office/drawing/2014/main" id="{782FDE7E-F57B-8142-ABCC-E0B8C32E3D65}"/>
                    </a:ext>
                  </a:extLst>
                </p:cNvPr>
                <p:cNvPicPr/>
                <p:nvPr/>
              </p:nvPicPr>
              <p:blipFill>
                <a:blip r:embed="rId145"/>
                <a:stretch>
                  <a:fillRect/>
                </a:stretch>
              </p:blipFill>
              <p:spPr>
                <a:xfrm>
                  <a:off x="6043747" y="5851133"/>
                  <a:ext cx="24624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69" name="Ink 68">
                  <a:extLst>
                    <a:ext uri="{FF2B5EF4-FFF2-40B4-BE49-F238E27FC236}">
                      <a16:creationId xmlns:a16="http://schemas.microsoft.com/office/drawing/2014/main" id="{9D790313-DA75-8A4B-B640-31EC719DA253}"/>
                    </a:ext>
                  </a:extLst>
                </p14:cNvPr>
                <p14:cNvContentPartPr/>
                <p14:nvPr/>
              </p14:nvContentPartPr>
              <p14:xfrm>
                <a:off x="6325267" y="5875613"/>
                <a:ext cx="212760" cy="143280"/>
              </p14:xfrm>
            </p:contentPart>
          </mc:Choice>
          <mc:Fallback xmlns="">
            <p:pic>
              <p:nvPicPr>
                <p:cNvPr id="69" name="Ink 68">
                  <a:extLst>
                    <a:ext uri="{FF2B5EF4-FFF2-40B4-BE49-F238E27FC236}">
                      <a16:creationId xmlns:a16="http://schemas.microsoft.com/office/drawing/2014/main" id="{9D790313-DA75-8A4B-B640-31EC719DA253}"/>
                    </a:ext>
                  </a:extLst>
                </p:cNvPr>
                <p:cNvPicPr/>
                <p:nvPr/>
              </p:nvPicPr>
              <p:blipFill>
                <a:blip r:embed="rId147"/>
                <a:stretch>
                  <a:fillRect/>
                </a:stretch>
              </p:blipFill>
              <p:spPr>
                <a:xfrm>
                  <a:off x="6317707" y="5868053"/>
                  <a:ext cx="22788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71" name="Ink 70">
                  <a:extLst>
                    <a:ext uri="{FF2B5EF4-FFF2-40B4-BE49-F238E27FC236}">
                      <a16:creationId xmlns:a16="http://schemas.microsoft.com/office/drawing/2014/main" id="{6E06B7B4-7E78-C045-921C-29C7BC0B86E0}"/>
                    </a:ext>
                  </a:extLst>
                </p14:cNvPr>
                <p14:cNvContentPartPr/>
                <p14:nvPr/>
              </p14:nvContentPartPr>
              <p14:xfrm>
                <a:off x="6598867" y="5829893"/>
                <a:ext cx="253800" cy="206640"/>
              </p14:xfrm>
            </p:contentPart>
          </mc:Choice>
          <mc:Fallback xmlns="">
            <p:pic>
              <p:nvPicPr>
                <p:cNvPr id="71" name="Ink 70">
                  <a:extLst>
                    <a:ext uri="{FF2B5EF4-FFF2-40B4-BE49-F238E27FC236}">
                      <a16:creationId xmlns:a16="http://schemas.microsoft.com/office/drawing/2014/main" id="{6E06B7B4-7E78-C045-921C-29C7BC0B86E0}"/>
                    </a:ext>
                  </a:extLst>
                </p:cNvPr>
                <p:cNvPicPr/>
                <p:nvPr/>
              </p:nvPicPr>
              <p:blipFill>
                <a:blip r:embed="rId149"/>
                <a:stretch>
                  <a:fillRect/>
                </a:stretch>
              </p:blipFill>
              <p:spPr>
                <a:xfrm>
                  <a:off x="6591307" y="5822333"/>
                  <a:ext cx="26892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62" name="Ink 161">
                  <a:extLst>
                    <a:ext uri="{FF2B5EF4-FFF2-40B4-BE49-F238E27FC236}">
                      <a16:creationId xmlns:a16="http://schemas.microsoft.com/office/drawing/2014/main" id="{5AC6EC0E-C2EE-CD42-B8DD-DEDD4B294CC5}"/>
                    </a:ext>
                  </a:extLst>
                </p14:cNvPr>
                <p14:cNvContentPartPr/>
                <p14:nvPr/>
              </p14:nvContentPartPr>
              <p14:xfrm>
                <a:off x="5804640" y="5858693"/>
                <a:ext cx="291240" cy="226080"/>
              </p14:xfrm>
            </p:contentPart>
          </mc:Choice>
          <mc:Fallback xmlns="">
            <p:pic>
              <p:nvPicPr>
                <p:cNvPr id="162" name="Ink 161">
                  <a:extLst>
                    <a:ext uri="{FF2B5EF4-FFF2-40B4-BE49-F238E27FC236}">
                      <a16:creationId xmlns:a16="http://schemas.microsoft.com/office/drawing/2014/main" id="{5AC6EC0E-C2EE-CD42-B8DD-DEDD4B294CC5}"/>
                    </a:ext>
                  </a:extLst>
                </p:cNvPr>
                <p:cNvPicPr/>
                <p:nvPr/>
              </p:nvPicPr>
              <p:blipFill>
                <a:blip r:embed="rId151"/>
                <a:stretch>
                  <a:fillRect/>
                </a:stretch>
              </p:blipFill>
              <p:spPr>
                <a:xfrm>
                  <a:off x="5797080" y="5851133"/>
                  <a:ext cx="306360" cy="241200"/>
                </a:xfrm>
                <a:prstGeom prst="rect">
                  <a:avLst/>
                </a:prstGeom>
              </p:spPr>
            </p:pic>
          </mc:Fallback>
        </mc:AlternateContent>
      </p:grpSp>
    </p:spTree>
    <p:extLst>
      <p:ext uri="{BB962C8B-B14F-4D97-AF65-F5344CB8AC3E}">
        <p14:creationId xmlns:p14="http://schemas.microsoft.com/office/powerpoint/2010/main" val="40179846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329A9-A009-F34E-840B-8F596E9147E2}"/>
              </a:ext>
            </a:extLst>
          </p:cNvPr>
          <p:cNvSpPr>
            <a:spLocks noGrp="1"/>
          </p:cNvSpPr>
          <p:nvPr>
            <p:ph type="title"/>
          </p:nvPr>
        </p:nvSpPr>
        <p:spPr/>
        <p:txBody>
          <a:bodyPr/>
          <a:lstStyle/>
          <a:p>
            <a:r>
              <a:rPr lang="en-US" dirty="0"/>
              <a:t>Populating the Persistent Volume</a:t>
            </a:r>
          </a:p>
        </p:txBody>
      </p:sp>
      <p:sp>
        <p:nvSpPr>
          <p:cNvPr id="3" name="Content Placeholder 2">
            <a:extLst>
              <a:ext uri="{FF2B5EF4-FFF2-40B4-BE49-F238E27FC236}">
                <a16:creationId xmlns:a16="http://schemas.microsoft.com/office/drawing/2014/main" id="{1AAB4B3D-D6F6-7741-8B7F-03E293DA9F83}"/>
              </a:ext>
            </a:extLst>
          </p:cNvPr>
          <p:cNvSpPr>
            <a:spLocks noGrp="1"/>
          </p:cNvSpPr>
          <p:nvPr>
            <p:ph idx="1"/>
          </p:nvPr>
        </p:nvSpPr>
        <p:spPr/>
        <p:txBody>
          <a:bodyPr/>
          <a:lstStyle/>
          <a:p>
            <a:r>
              <a:rPr lang="en-US" dirty="0"/>
              <a:t>At first, the ln deployment will fail to run. This is because the Persistent volume is not populated. To populate the PV, find the name of the bk pod</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344124E-3BC4-A04E-AEB5-48F3468A0657}"/>
                  </a:ext>
                </a:extLst>
              </p14:cNvPr>
              <p14:cNvContentPartPr/>
              <p14:nvPr/>
            </p14:nvContentPartPr>
            <p14:xfrm>
              <a:off x="3486600" y="1134053"/>
              <a:ext cx="360" cy="360"/>
            </p14:xfrm>
          </p:contentPart>
        </mc:Choice>
        <mc:Fallback xmlns="">
          <p:pic>
            <p:nvPicPr>
              <p:cNvPr id="4" name="Ink 3">
                <a:extLst>
                  <a:ext uri="{FF2B5EF4-FFF2-40B4-BE49-F238E27FC236}">
                    <a16:creationId xmlns:a16="http://schemas.microsoft.com/office/drawing/2014/main" id="{0344124E-3BC4-A04E-AEB5-48F3468A0657}"/>
                  </a:ext>
                </a:extLst>
              </p:cNvPr>
              <p:cNvPicPr/>
              <p:nvPr/>
            </p:nvPicPr>
            <p:blipFill>
              <a:blip r:embed="rId3"/>
              <a:stretch>
                <a:fillRect/>
              </a:stretch>
            </p:blipFill>
            <p:spPr>
              <a:xfrm>
                <a:off x="3482280" y="1129733"/>
                <a:ext cx="9000" cy="9000"/>
              </a:xfrm>
              <a:prstGeom prst="rect">
                <a:avLst/>
              </a:prstGeom>
            </p:spPr>
          </p:pic>
        </mc:Fallback>
      </mc:AlternateContent>
      <p:pic>
        <p:nvPicPr>
          <p:cNvPr id="6" name="Picture 5" descr="A picture containing bottle, blue, food&#10;&#10;Description automatically generated">
            <a:extLst>
              <a:ext uri="{FF2B5EF4-FFF2-40B4-BE49-F238E27FC236}">
                <a16:creationId xmlns:a16="http://schemas.microsoft.com/office/drawing/2014/main" id="{EE3FA71E-6BDA-544B-BCF5-CA7AFB4FC5AF}"/>
              </a:ext>
            </a:extLst>
          </p:cNvPr>
          <p:cNvPicPr>
            <a:picLocks noChangeAspect="1"/>
          </p:cNvPicPr>
          <p:nvPr/>
        </p:nvPicPr>
        <p:blipFill>
          <a:blip r:embed="rId4"/>
          <a:stretch>
            <a:fillRect/>
          </a:stretch>
        </p:blipFill>
        <p:spPr>
          <a:xfrm>
            <a:off x="1126067" y="3183467"/>
            <a:ext cx="8382000" cy="1168400"/>
          </a:xfrm>
          <a:prstGeom prst="rect">
            <a:avLst/>
          </a:prstGeom>
        </p:spPr>
      </p:pic>
      <p:grpSp>
        <p:nvGrpSpPr>
          <p:cNvPr id="14" name="Group 13">
            <a:extLst>
              <a:ext uri="{FF2B5EF4-FFF2-40B4-BE49-F238E27FC236}">
                <a16:creationId xmlns:a16="http://schemas.microsoft.com/office/drawing/2014/main" id="{3F6E95D0-CB1D-5649-B8A2-C4AD586484B2}"/>
              </a:ext>
            </a:extLst>
          </p:cNvPr>
          <p:cNvGrpSpPr/>
          <p:nvPr/>
        </p:nvGrpSpPr>
        <p:grpSpPr>
          <a:xfrm>
            <a:off x="741240" y="3784373"/>
            <a:ext cx="402480" cy="864360"/>
            <a:chOff x="741240" y="3784373"/>
            <a:chExt cx="402480" cy="86436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30F05633-D19F-7F48-A86B-35A3DAB1C20B}"/>
                    </a:ext>
                  </a:extLst>
                </p14:cNvPr>
                <p14:cNvContentPartPr/>
                <p14:nvPr/>
              </p14:nvContentPartPr>
              <p14:xfrm>
                <a:off x="907200" y="3852773"/>
                <a:ext cx="7200" cy="42120"/>
              </p14:xfrm>
            </p:contentPart>
          </mc:Choice>
          <mc:Fallback xmlns="">
            <p:pic>
              <p:nvPicPr>
                <p:cNvPr id="7" name="Ink 6">
                  <a:extLst>
                    <a:ext uri="{FF2B5EF4-FFF2-40B4-BE49-F238E27FC236}">
                      <a16:creationId xmlns:a16="http://schemas.microsoft.com/office/drawing/2014/main" id="{30F05633-D19F-7F48-A86B-35A3DAB1C20B}"/>
                    </a:ext>
                  </a:extLst>
                </p:cNvPr>
                <p:cNvPicPr/>
                <p:nvPr/>
              </p:nvPicPr>
              <p:blipFill>
                <a:blip r:embed="rId6"/>
                <a:stretch>
                  <a:fillRect/>
                </a:stretch>
              </p:blipFill>
              <p:spPr>
                <a:xfrm>
                  <a:off x="899640" y="3845213"/>
                  <a:ext cx="2232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BB48CE79-DE49-D749-97B8-179E517F8AB6}"/>
                    </a:ext>
                  </a:extLst>
                </p14:cNvPr>
                <p14:cNvContentPartPr/>
                <p14:nvPr/>
              </p14:nvContentPartPr>
              <p14:xfrm>
                <a:off x="741240" y="3784373"/>
                <a:ext cx="402480" cy="864360"/>
              </p14:xfrm>
            </p:contentPart>
          </mc:Choice>
          <mc:Fallback xmlns="">
            <p:pic>
              <p:nvPicPr>
                <p:cNvPr id="8" name="Ink 7">
                  <a:extLst>
                    <a:ext uri="{FF2B5EF4-FFF2-40B4-BE49-F238E27FC236}">
                      <a16:creationId xmlns:a16="http://schemas.microsoft.com/office/drawing/2014/main" id="{BB48CE79-DE49-D749-97B8-179E517F8AB6}"/>
                    </a:ext>
                  </a:extLst>
                </p:cNvPr>
                <p:cNvPicPr/>
                <p:nvPr/>
              </p:nvPicPr>
              <p:blipFill>
                <a:blip r:embed="rId8"/>
                <a:stretch>
                  <a:fillRect/>
                </a:stretch>
              </p:blipFill>
              <p:spPr>
                <a:xfrm>
                  <a:off x="733680" y="3776813"/>
                  <a:ext cx="417600" cy="879480"/>
                </a:xfrm>
                <a:prstGeom prst="rect">
                  <a:avLst/>
                </a:prstGeom>
              </p:spPr>
            </p:pic>
          </mc:Fallback>
        </mc:AlternateContent>
      </p:grpSp>
      <p:grpSp>
        <p:nvGrpSpPr>
          <p:cNvPr id="23" name="Group 22">
            <a:extLst>
              <a:ext uri="{FF2B5EF4-FFF2-40B4-BE49-F238E27FC236}">
                <a16:creationId xmlns:a16="http://schemas.microsoft.com/office/drawing/2014/main" id="{D16FEA20-E2BB-6546-BCFC-FB61DA81AE28}"/>
              </a:ext>
            </a:extLst>
          </p:cNvPr>
          <p:cNvGrpSpPr/>
          <p:nvPr/>
        </p:nvGrpSpPr>
        <p:grpSpPr>
          <a:xfrm>
            <a:off x="1240200" y="4385573"/>
            <a:ext cx="1666080" cy="791640"/>
            <a:chOff x="1240200" y="4385573"/>
            <a:chExt cx="1666080" cy="791640"/>
          </a:xfrm>
        </p:grpSpPr>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75A3CB8C-FBB0-8A45-B23D-C092C5B1DE8B}"/>
                    </a:ext>
                  </a:extLst>
                </p14:cNvPr>
                <p14:cNvContentPartPr/>
                <p14:nvPr/>
              </p14:nvContentPartPr>
              <p14:xfrm>
                <a:off x="1240200" y="4385573"/>
                <a:ext cx="257040" cy="583920"/>
              </p14:xfrm>
            </p:contentPart>
          </mc:Choice>
          <mc:Fallback xmlns="">
            <p:pic>
              <p:nvPicPr>
                <p:cNvPr id="15" name="Ink 14">
                  <a:extLst>
                    <a:ext uri="{FF2B5EF4-FFF2-40B4-BE49-F238E27FC236}">
                      <a16:creationId xmlns:a16="http://schemas.microsoft.com/office/drawing/2014/main" id="{75A3CB8C-FBB0-8A45-B23D-C092C5B1DE8B}"/>
                    </a:ext>
                  </a:extLst>
                </p:cNvPr>
                <p:cNvPicPr/>
                <p:nvPr/>
              </p:nvPicPr>
              <p:blipFill>
                <a:blip r:embed="rId10"/>
                <a:stretch>
                  <a:fillRect/>
                </a:stretch>
              </p:blipFill>
              <p:spPr>
                <a:xfrm>
                  <a:off x="1232640" y="4378013"/>
                  <a:ext cx="272160" cy="599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C5974ACA-A12D-6E45-8A78-36B5D18DB954}"/>
                    </a:ext>
                  </a:extLst>
                </p14:cNvPr>
                <p14:cNvContentPartPr/>
                <p14:nvPr/>
              </p14:nvContentPartPr>
              <p14:xfrm>
                <a:off x="1579680" y="4639373"/>
                <a:ext cx="12240" cy="398520"/>
              </p14:xfrm>
            </p:contentPart>
          </mc:Choice>
          <mc:Fallback xmlns="">
            <p:pic>
              <p:nvPicPr>
                <p:cNvPr id="16" name="Ink 15">
                  <a:extLst>
                    <a:ext uri="{FF2B5EF4-FFF2-40B4-BE49-F238E27FC236}">
                      <a16:creationId xmlns:a16="http://schemas.microsoft.com/office/drawing/2014/main" id="{C5974ACA-A12D-6E45-8A78-36B5D18DB954}"/>
                    </a:ext>
                  </a:extLst>
                </p:cNvPr>
                <p:cNvPicPr/>
                <p:nvPr/>
              </p:nvPicPr>
              <p:blipFill>
                <a:blip r:embed="rId12"/>
                <a:stretch>
                  <a:fillRect/>
                </a:stretch>
              </p:blipFill>
              <p:spPr>
                <a:xfrm>
                  <a:off x="1572120" y="4631813"/>
                  <a:ext cx="27360" cy="413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Ink 16">
                  <a:extLst>
                    <a:ext uri="{FF2B5EF4-FFF2-40B4-BE49-F238E27FC236}">
                      <a16:creationId xmlns:a16="http://schemas.microsoft.com/office/drawing/2014/main" id="{038CD764-447B-1446-915C-AC7D3AE93A31}"/>
                    </a:ext>
                  </a:extLst>
                </p14:cNvPr>
                <p14:cNvContentPartPr/>
                <p14:nvPr/>
              </p14:nvContentPartPr>
              <p14:xfrm>
                <a:off x="1558080" y="4859693"/>
                <a:ext cx="231480" cy="117000"/>
              </p14:xfrm>
            </p:contentPart>
          </mc:Choice>
          <mc:Fallback xmlns="">
            <p:pic>
              <p:nvPicPr>
                <p:cNvPr id="17" name="Ink 16">
                  <a:extLst>
                    <a:ext uri="{FF2B5EF4-FFF2-40B4-BE49-F238E27FC236}">
                      <a16:creationId xmlns:a16="http://schemas.microsoft.com/office/drawing/2014/main" id="{038CD764-447B-1446-915C-AC7D3AE93A31}"/>
                    </a:ext>
                  </a:extLst>
                </p:cNvPr>
                <p:cNvPicPr/>
                <p:nvPr/>
              </p:nvPicPr>
              <p:blipFill>
                <a:blip r:embed="rId14"/>
                <a:stretch>
                  <a:fillRect/>
                </a:stretch>
              </p:blipFill>
              <p:spPr>
                <a:xfrm>
                  <a:off x="1550520" y="4852133"/>
                  <a:ext cx="2462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D2F7F4C6-B838-D245-ADC5-3E428916784B}"/>
                    </a:ext>
                  </a:extLst>
                </p14:cNvPr>
                <p14:cNvContentPartPr/>
                <p14:nvPr/>
              </p14:nvContentPartPr>
              <p14:xfrm>
                <a:off x="2091240" y="4801013"/>
                <a:ext cx="34560" cy="376200"/>
              </p14:xfrm>
            </p:contentPart>
          </mc:Choice>
          <mc:Fallback xmlns="">
            <p:pic>
              <p:nvPicPr>
                <p:cNvPr id="19" name="Ink 18">
                  <a:extLst>
                    <a:ext uri="{FF2B5EF4-FFF2-40B4-BE49-F238E27FC236}">
                      <a16:creationId xmlns:a16="http://schemas.microsoft.com/office/drawing/2014/main" id="{D2F7F4C6-B838-D245-ADC5-3E428916784B}"/>
                    </a:ext>
                  </a:extLst>
                </p:cNvPr>
                <p:cNvPicPr/>
                <p:nvPr/>
              </p:nvPicPr>
              <p:blipFill>
                <a:blip r:embed="rId16"/>
                <a:stretch>
                  <a:fillRect/>
                </a:stretch>
              </p:blipFill>
              <p:spPr>
                <a:xfrm>
                  <a:off x="2083680" y="4793453"/>
                  <a:ext cx="4968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142EE8CA-CC74-C34F-90B9-AFDDDEF6898B}"/>
                    </a:ext>
                  </a:extLst>
                </p14:cNvPr>
                <p14:cNvContentPartPr/>
                <p14:nvPr/>
              </p14:nvContentPartPr>
              <p14:xfrm>
                <a:off x="2000160" y="4815413"/>
                <a:ext cx="274320" cy="158760"/>
              </p14:xfrm>
            </p:contentPart>
          </mc:Choice>
          <mc:Fallback xmlns="">
            <p:pic>
              <p:nvPicPr>
                <p:cNvPr id="20" name="Ink 19">
                  <a:extLst>
                    <a:ext uri="{FF2B5EF4-FFF2-40B4-BE49-F238E27FC236}">
                      <a16:creationId xmlns:a16="http://schemas.microsoft.com/office/drawing/2014/main" id="{142EE8CA-CC74-C34F-90B9-AFDDDEF6898B}"/>
                    </a:ext>
                  </a:extLst>
                </p:cNvPr>
                <p:cNvPicPr/>
                <p:nvPr/>
              </p:nvPicPr>
              <p:blipFill>
                <a:blip r:embed="rId18"/>
                <a:stretch>
                  <a:fillRect/>
                </a:stretch>
              </p:blipFill>
              <p:spPr>
                <a:xfrm>
                  <a:off x="1992600" y="4807853"/>
                  <a:ext cx="2894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C2530E47-674F-DB4C-9424-9B46A3C719A6}"/>
                    </a:ext>
                  </a:extLst>
                </p14:cNvPr>
                <p14:cNvContentPartPr/>
                <p14:nvPr/>
              </p14:nvContentPartPr>
              <p14:xfrm>
                <a:off x="2319840" y="4875893"/>
                <a:ext cx="147960" cy="156600"/>
              </p14:xfrm>
            </p:contentPart>
          </mc:Choice>
          <mc:Fallback xmlns="">
            <p:pic>
              <p:nvPicPr>
                <p:cNvPr id="21" name="Ink 20">
                  <a:extLst>
                    <a:ext uri="{FF2B5EF4-FFF2-40B4-BE49-F238E27FC236}">
                      <a16:creationId xmlns:a16="http://schemas.microsoft.com/office/drawing/2014/main" id="{C2530E47-674F-DB4C-9424-9B46A3C719A6}"/>
                    </a:ext>
                  </a:extLst>
                </p:cNvPr>
                <p:cNvPicPr/>
                <p:nvPr/>
              </p:nvPicPr>
              <p:blipFill>
                <a:blip r:embed="rId20"/>
                <a:stretch>
                  <a:fillRect/>
                </a:stretch>
              </p:blipFill>
              <p:spPr>
                <a:xfrm>
                  <a:off x="2312280" y="4868333"/>
                  <a:ext cx="1630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Ink 21">
                  <a:extLst>
                    <a:ext uri="{FF2B5EF4-FFF2-40B4-BE49-F238E27FC236}">
                      <a16:creationId xmlns:a16="http://schemas.microsoft.com/office/drawing/2014/main" id="{F970D836-04B1-9F4A-8B34-93562BF7A0A8}"/>
                    </a:ext>
                  </a:extLst>
                </p14:cNvPr>
                <p14:cNvContentPartPr/>
                <p14:nvPr/>
              </p14:nvContentPartPr>
              <p14:xfrm>
                <a:off x="2642040" y="4571693"/>
                <a:ext cx="264240" cy="511920"/>
              </p14:xfrm>
            </p:contentPart>
          </mc:Choice>
          <mc:Fallback xmlns="">
            <p:pic>
              <p:nvPicPr>
                <p:cNvPr id="22" name="Ink 21">
                  <a:extLst>
                    <a:ext uri="{FF2B5EF4-FFF2-40B4-BE49-F238E27FC236}">
                      <a16:creationId xmlns:a16="http://schemas.microsoft.com/office/drawing/2014/main" id="{F970D836-04B1-9F4A-8B34-93562BF7A0A8}"/>
                    </a:ext>
                  </a:extLst>
                </p:cNvPr>
                <p:cNvPicPr/>
                <p:nvPr/>
              </p:nvPicPr>
              <p:blipFill>
                <a:blip r:embed="rId22"/>
                <a:stretch>
                  <a:fillRect/>
                </a:stretch>
              </p:blipFill>
              <p:spPr>
                <a:xfrm>
                  <a:off x="2634480" y="4564133"/>
                  <a:ext cx="279360" cy="527040"/>
                </a:xfrm>
                <a:prstGeom prst="rect">
                  <a:avLst/>
                </a:prstGeom>
              </p:spPr>
            </p:pic>
          </mc:Fallback>
        </mc:AlternateContent>
      </p:grpSp>
    </p:spTree>
    <p:extLst>
      <p:ext uri="{BB962C8B-B14F-4D97-AF65-F5344CB8AC3E}">
        <p14:creationId xmlns:p14="http://schemas.microsoft.com/office/powerpoint/2010/main" val="20774299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3C70C-6A34-FA43-B5E5-F4DEC4BF7AC7}"/>
              </a:ext>
            </a:extLst>
          </p:cNvPr>
          <p:cNvSpPr>
            <a:spLocks noGrp="1"/>
          </p:cNvSpPr>
          <p:nvPr>
            <p:ph type="title"/>
          </p:nvPr>
        </p:nvSpPr>
        <p:spPr/>
        <p:txBody>
          <a:bodyPr/>
          <a:lstStyle/>
          <a:p>
            <a:r>
              <a:rPr lang="en-US" dirty="0"/>
              <a:t>Copy From local computer to Persistent volume</a:t>
            </a:r>
          </a:p>
        </p:txBody>
      </p:sp>
      <p:pic>
        <p:nvPicPr>
          <p:cNvPr id="5" name="Content Placeholder 4">
            <a:extLst>
              <a:ext uri="{FF2B5EF4-FFF2-40B4-BE49-F238E27FC236}">
                <a16:creationId xmlns:a16="http://schemas.microsoft.com/office/drawing/2014/main" id="{9C24A635-1217-C94A-8B06-B68E3EA27176}"/>
              </a:ext>
            </a:extLst>
          </p:cNvPr>
          <p:cNvPicPr>
            <a:picLocks noGrp="1" noChangeAspect="1"/>
          </p:cNvPicPr>
          <p:nvPr>
            <p:ph idx="1"/>
          </p:nvPr>
        </p:nvPicPr>
        <p:blipFill>
          <a:blip r:embed="rId2"/>
          <a:stretch>
            <a:fillRect/>
          </a:stretch>
        </p:blipFill>
        <p:spPr>
          <a:xfrm>
            <a:off x="1087967" y="3673211"/>
            <a:ext cx="9169400" cy="927100"/>
          </a:xfrm>
        </p:spPr>
      </p:pic>
      <p:sp>
        <p:nvSpPr>
          <p:cNvPr id="7" name="TextBox 6">
            <a:extLst>
              <a:ext uri="{FF2B5EF4-FFF2-40B4-BE49-F238E27FC236}">
                <a16:creationId xmlns:a16="http://schemas.microsoft.com/office/drawing/2014/main" id="{F957ADCD-999C-4A49-8040-04C537420A8F}"/>
              </a:ext>
            </a:extLst>
          </p:cNvPr>
          <p:cNvSpPr txBox="1"/>
          <p:nvPr/>
        </p:nvSpPr>
        <p:spPr>
          <a:xfrm>
            <a:off x="1185333" y="2150533"/>
            <a:ext cx="10515600" cy="646331"/>
          </a:xfrm>
          <a:prstGeom prst="rect">
            <a:avLst/>
          </a:prstGeom>
          <a:noFill/>
        </p:spPr>
        <p:txBody>
          <a:bodyPr wrap="square" rtlCol="0">
            <a:spAutoFit/>
          </a:bodyPr>
          <a:lstStyle/>
          <a:p>
            <a:r>
              <a:rPr lang="en-US" dirty="0"/>
              <a:t>The first command copies the </a:t>
            </a:r>
            <a:r>
              <a:rPr lang="en-US" dirty="0" err="1"/>
              <a:t>test.txt</a:t>
            </a:r>
            <a:r>
              <a:rPr lang="en-US" dirty="0"/>
              <a:t> file to the shared directory.</a:t>
            </a:r>
          </a:p>
          <a:p>
            <a:r>
              <a:rPr lang="en-US" dirty="0"/>
              <a:t>The second command copies the hdf5 file to the shared directory.</a:t>
            </a:r>
          </a:p>
        </p:txBody>
      </p:sp>
    </p:spTree>
    <p:extLst>
      <p:ext uri="{BB962C8B-B14F-4D97-AF65-F5344CB8AC3E}">
        <p14:creationId xmlns:p14="http://schemas.microsoft.com/office/powerpoint/2010/main" val="31828916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FAC6-AED7-FD47-AB69-DEC232723B3E}"/>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AA38899-FD80-8240-A957-4E84824CC2EF}"/>
              </a:ext>
            </a:extLst>
          </p:cNvPr>
          <p:cNvSpPr>
            <a:spLocks noGrp="1"/>
          </p:cNvSpPr>
          <p:nvPr>
            <p:ph idx="1"/>
          </p:nvPr>
        </p:nvSpPr>
        <p:spPr/>
        <p:txBody>
          <a:bodyPr/>
          <a:lstStyle/>
          <a:p>
            <a:r>
              <a:rPr lang="en-US" dirty="0"/>
              <a:t>Execute into the pod to check that the files have been copied</a:t>
            </a:r>
          </a:p>
          <a:p>
            <a:pPr lvl="1"/>
            <a:r>
              <a:rPr lang="en-US" dirty="0" err="1"/>
              <a:t>kubectl</a:t>
            </a:r>
            <a:r>
              <a:rPr lang="en-US" dirty="0"/>
              <a:t> exec bk-7d78cffbc-zssl6 -- ls /notebooks/shared</a:t>
            </a:r>
          </a:p>
          <a:p>
            <a:pPr marL="457200" lvl="1" indent="0">
              <a:buNone/>
            </a:pPr>
            <a:endParaRPr lang="en-US" dirty="0"/>
          </a:p>
        </p:txBody>
      </p:sp>
      <p:pic>
        <p:nvPicPr>
          <p:cNvPr id="5" name="Picture 4" descr="A close up of a logo&#10;&#10;Description automatically generated">
            <a:extLst>
              <a:ext uri="{FF2B5EF4-FFF2-40B4-BE49-F238E27FC236}">
                <a16:creationId xmlns:a16="http://schemas.microsoft.com/office/drawing/2014/main" id="{3A82A9FF-E5EC-3044-8E14-7D15460C62ED}"/>
              </a:ext>
            </a:extLst>
          </p:cNvPr>
          <p:cNvPicPr>
            <a:picLocks noChangeAspect="1"/>
          </p:cNvPicPr>
          <p:nvPr/>
        </p:nvPicPr>
        <p:blipFill>
          <a:blip r:embed="rId2"/>
          <a:stretch>
            <a:fillRect/>
          </a:stretch>
        </p:blipFill>
        <p:spPr>
          <a:xfrm>
            <a:off x="1530350" y="2851150"/>
            <a:ext cx="9131300" cy="1155700"/>
          </a:xfrm>
          <a:prstGeom prst="rect">
            <a:avLst/>
          </a:prstGeom>
        </p:spPr>
      </p:pic>
    </p:spTree>
    <p:extLst>
      <p:ext uri="{BB962C8B-B14F-4D97-AF65-F5344CB8AC3E}">
        <p14:creationId xmlns:p14="http://schemas.microsoft.com/office/powerpoint/2010/main" val="34775964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160CA-D728-1348-9A34-A6EC651AD88C}"/>
              </a:ext>
            </a:extLst>
          </p:cNvPr>
          <p:cNvSpPr>
            <a:spLocks noGrp="1"/>
          </p:cNvSpPr>
          <p:nvPr>
            <p:ph type="title"/>
          </p:nvPr>
        </p:nvSpPr>
        <p:spPr/>
        <p:txBody>
          <a:bodyPr/>
          <a:lstStyle/>
          <a:p>
            <a:r>
              <a:rPr lang="en-US" dirty="0"/>
              <a:t>Check logs to ensure everything is running properly</a:t>
            </a:r>
          </a:p>
        </p:txBody>
      </p:sp>
      <p:pic>
        <p:nvPicPr>
          <p:cNvPr id="5" name="Content Placeholder 4" descr="A screenshot of a cell phone&#10;&#10;Description automatically generated">
            <a:extLst>
              <a:ext uri="{FF2B5EF4-FFF2-40B4-BE49-F238E27FC236}">
                <a16:creationId xmlns:a16="http://schemas.microsoft.com/office/drawing/2014/main" id="{88FFD492-783A-F448-84BD-1F8DAF0AB03F}"/>
              </a:ext>
            </a:extLst>
          </p:cNvPr>
          <p:cNvPicPr>
            <a:picLocks noGrp="1" noChangeAspect="1"/>
          </p:cNvPicPr>
          <p:nvPr>
            <p:ph idx="1"/>
          </p:nvPr>
        </p:nvPicPr>
        <p:blipFill>
          <a:blip r:embed="rId2"/>
          <a:stretch>
            <a:fillRect/>
          </a:stretch>
        </p:blipFill>
        <p:spPr>
          <a:xfrm>
            <a:off x="1322917" y="2949310"/>
            <a:ext cx="9207500" cy="2578100"/>
          </a:xfrm>
        </p:spPr>
      </p:pic>
      <p:sp>
        <p:nvSpPr>
          <p:cNvPr id="6" name="TextBox 5">
            <a:extLst>
              <a:ext uri="{FF2B5EF4-FFF2-40B4-BE49-F238E27FC236}">
                <a16:creationId xmlns:a16="http://schemas.microsoft.com/office/drawing/2014/main" id="{DA730D88-F842-844E-9F4A-4AF71B5650B5}"/>
              </a:ext>
            </a:extLst>
          </p:cNvPr>
          <p:cNvSpPr txBox="1"/>
          <p:nvPr/>
        </p:nvSpPr>
        <p:spPr>
          <a:xfrm>
            <a:off x="1253067" y="2015067"/>
            <a:ext cx="740908" cy="369332"/>
          </a:xfrm>
          <a:prstGeom prst="rect">
            <a:avLst/>
          </a:prstGeom>
          <a:noFill/>
        </p:spPr>
        <p:txBody>
          <a:bodyPr wrap="none" rtlCol="0">
            <a:spAutoFit/>
          </a:bodyPr>
          <a:lstStyle/>
          <a:p>
            <a:r>
              <a:rPr lang="en-US" dirty="0"/>
              <a:t>Ln log</a:t>
            </a:r>
          </a:p>
        </p:txBody>
      </p:sp>
    </p:spTree>
    <p:extLst>
      <p:ext uri="{BB962C8B-B14F-4D97-AF65-F5344CB8AC3E}">
        <p14:creationId xmlns:p14="http://schemas.microsoft.com/office/powerpoint/2010/main" val="2361094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7A585-E372-5E45-B87E-634310F48924}"/>
              </a:ext>
            </a:extLst>
          </p:cNvPr>
          <p:cNvSpPr>
            <a:spLocks noGrp="1"/>
          </p:cNvSpPr>
          <p:nvPr>
            <p:ph type="title"/>
          </p:nvPr>
        </p:nvSpPr>
        <p:spPr/>
        <p:txBody>
          <a:bodyPr/>
          <a:lstStyle/>
          <a:p>
            <a:endParaRPr lang="en-US"/>
          </a:p>
        </p:txBody>
      </p:sp>
      <p:graphicFrame>
        <p:nvGraphicFramePr>
          <p:cNvPr id="5" name="Content Placeholder 4">
            <a:extLst>
              <a:ext uri="{FF2B5EF4-FFF2-40B4-BE49-F238E27FC236}">
                <a16:creationId xmlns:a16="http://schemas.microsoft.com/office/drawing/2014/main" id="{AFD095AA-6F73-8742-8759-331233E1F0A3}"/>
              </a:ext>
            </a:extLst>
          </p:cNvPr>
          <p:cNvGraphicFramePr>
            <a:graphicFrameLocks noGrp="1"/>
          </p:cNvGraphicFramePr>
          <p:nvPr>
            <p:ph idx="1"/>
            <p:extLst>
              <p:ext uri="{D42A27DB-BD31-4B8C-83A1-F6EECF244321}">
                <p14:modId xmlns:p14="http://schemas.microsoft.com/office/powerpoint/2010/main" val="695765779"/>
              </p:ext>
            </p:extLst>
          </p:nvPr>
        </p:nvGraphicFramePr>
        <p:xfrm>
          <a:off x="838200" y="2816441"/>
          <a:ext cx="10515600" cy="2565400"/>
        </p:xfrm>
        <a:graphic>
          <a:graphicData uri="http://schemas.openxmlformats.org/drawingml/2006/table">
            <a:tbl>
              <a:tblPr/>
              <a:tblGrid>
                <a:gridCol w="10515600">
                  <a:extLst>
                    <a:ext uri="{9D8B030D-6E8A-4147-A177-3AD203B41FA5}">
                      <a16:colId xmlns:a16="http://schemas.microsoft.com/office/drawing/2014/main" val="3200335116"/>
                    </a:ext>
                  </a:extLst>
                </a:gridCol>
              </a:tblGrid>
              <a:tr h="0">
                <a:tc>
                  <a:txBody>
                    <a:bodyPr/>
                    <a:lstStyle/>
                    <a:p>
                      <a:pPr rtl="0" fontAlgn="t">
                        <a:spcBef>
                          <a:spcPts val="0"/>
                        </a:spcBef>
                        <a:spcAft>
                          <a:spcPts val="0"/>
                        </a:spcAft>
                      </a:pPr>
                      <a:r>
                        <a:rPr lang="en-US" sz="2000" b="0" i="0" u="none" strike="noStrike" dirty="0">
                          <a:solidFill>
                            <a:srgbClr val="CB7832"/>
                          </a:solidFill>
                          <a:effectLst/>
                          <a:latin typeface="Consolas" panose="020B0609020204030204" pitchFamily="49" charset="0"/>
                        </a:rPr>
                        <a:t>def</a:t>
                      </a:r>
                      <a:r>
                        <a:rPr lang="en-US" sz="2000" b="0" i="0" u="none" strike="noStrike" dirty="0">
                          <a:solidFill>
                            <a:srgbClr val="BABABA"/>
                          </a:solidFill>
                          <a:effectLst/>
                          <a:latin typeface="Consolas" panose="020B0609020204030204" pitchFamily="49" charset="0"/>
                        </a:rPr>
                        <a:t> scale</a:t>
                      </a:r>
                      <a:r>
                        <a:rPr lang="en-US" sz="2000" b="0" i="0" u="none" strike="noStrike" dirty="0">
                          <a:solidFill>
                            <a:srgbClr val="B9B9B9"/>
                          </a:solidFill>
                          <a:effectLst/>
                          <a:latin typeface="Consolas" panose="020B0609020204030204" pitchFamily="49" charset="0"/>
                        </a:rPr>
                        <a:t>(name, amount)</a:t>
                      </a:r>
                      <a:r>
                        <a:rPr lang="en-US" sz="2000" b="0" i="0" u="none" strike="noStrike" dirty="0">
                          <a:solidFill>
                            <a:srgbClr val="BABABA"/>
                          </a:solidFill>
                          <a:effectLst/>
                          <a:latin typeface="Consolas" panose="020B0609020204030204" pitchFamily="49" charset="0"/>
                        </a:rPr>
                        <a:t>:</a:t>
                      </a:r>
                      <a:br>
                        <a:rPr lang="en-US" sz="2000" b="0" i="0" u="none" strike="noStrike" dirty="0">
                          <a:solidFill>
                            <a:srgbClr val="BABABA"/>
                          </a:solidFill>
                          <a:effectLst/>
                          <a:latin typeface="Consolas" panose="020B0609020204030204" pitchFamily="49" charset="0"/>
                        </a:rPr>
                      </a:br>
                      <a:r>
                        <a:rPr lang="en-US" sz="2000" b="0" i="0" u="none" strike="noStrike" dirty="0">
                          <a:solidFill>
                            <a:srgbClr val="BABABA"/>
                          </a:solidFill>
                          <a:effectLst/>
                          <a:latin typeface="Consolas" panose="020B0609020204030204" pitchFamily="49" charset="0"/>
                        </a:rPr>
                        <a:t>  body = {</a:t>
                      </a:r>
                      <a:r>
                        <a:rPr lang="en-US" sz="2000" b="0" i="0" u="none" strike="noStrike" dirty="0">
                          <a:solidFill>
                            <a:srgbClr val="6A8759"/>
                          </a:solidFill>
                          <a:effectLst/>
                          <a:latin typeface="Consolas" panose="020B0609020204030204" pitchFamily="49" charset="0"/>
                        </a:rPr>
                        <a:t>"spec"</a:t>
                      </a:r>
                      <a:r>
                        <a:rPr lang="en-US" sz="2000" b="0" i="0" u="none" strike="noStrike" dirty="0">
                          <a:solidFill>
                            <a:srgbClr val="BABABA"/>
                          </a:solidFill>
                          <a:effectLst/>
                          <a:latin typeface="Consolas" panose="020B0609020204030204" pitchFamily="49" charset="0"/>
                        </a:rPr>
                        <a:t>:{</a:t>
                      </a:r>
                      <a:r>
                        <a:rPr lang="en-US" sz="2000" b="0" i="0" u="none" strike="noStrike" dirty="0">
                          <a:solidFill>
                            <a:srgbClr val="6A8759"/>
                          </a:solidFill>
                          <a:effectLst/>
                          <a:latin typeface="Consolas" panose="020B0609020204030204" pitchFamily="49" charset="0"/>
                        </a:rPr>
                        <a:t>"</a:t>
                      </a:r>
                      <a:r>
                        <a:rPr lang="en-US" sz="2000" b="0" i="0" u="none" strike="noStrike" dirty="0" err="1">
                          <a:solidFill>
                            <a:srgbClr val="6A8759"/>
                          </a:solidFill>
                          <a:effectLst/>
                          <a:latin typeface="Consolas" panose="020B0609020204030204" pitchFamily="49" charset="0"/>
                        </a:rPr>
                        <a:t>replicas"</a:t>
                      </a:r>
                      <a:r>
                        <a:rPr lang="en-US" sz="2000" b="0" i="0" u="none" strike="noStrike" dirty="0" err="1">
                          <a:solidFill>
                            <a:srgbClr val="BABABA"/>
                          </a:solidFill>
                          <a:effectLst/>
                          <a:latin typeface="Consolas" panose="020B0609020204030204" pitchFamily="49" charset="0"/>
                        </a:rPr>
                        <a:t>:amount</a:t>
                      </a:r>
                      <a:r>
                        <a:rPr lang="en-US" sz="2000" b="0" i="0" u="none" strike="noStrike" dirty="0">
                          <a:solidFill>
                            <a:srgbClr val="BABABA"/>
                          </a:solidFill>
                          <a:effectLst/>
                          <a:latin typeface="Consolas" panose="020B0609020204030204" pitchFamily="49" charset="0"/>
                        </a:rPr>
                        <a:t>}}</a:t>
                      </a:r>
                      <a:br>
                        <a:rPr lang="en-US" sz="2000" b="0" i="0" u="none" strike="noStrike" dirty="0">
                          <a:solidFill>
                            <a:srgbClr val="BABABA"/>
                          </a:solidFill>
                          <a:effectLst/>
                          <a:latin typeface="Consolas" panose="020B0609020204030204" pitchFamily="49" charset="0"/>
                        </a:rPr>
                      </a:br>
                      <a:r>
                        <a:rPr lang="en-US" sz="2000" b="0" i="0" u="none" strike="noStrike" dirty="0">
                          <a:solidFill>
                            <a:srgbClr val="BABABA"/>
                          </a:solidFill>
                          <a:effectLst/>
                          <a:latin typeface="Consolas" panose="020B0609020204030204" pitchFamily="49" charset="0"/>
                        </a:rPr>
                        <a:t>  </a:t>
                      </a:r>
                      <a:r>
                        <a:rPr lang="en-US" sz="2000" b="0" i="0" u="none" strike="noStrike" dirty="0">
                          <a:solidFill>
                            <a:srgbClr val="CB7832"/>
                          </a:solidFill>
                          <a:effectLst/>
                          <a:latin typeface="Consolas" panose="020B0609020204030204" pitchFamily="49" charset="0"/>
                        </a:rPr>
                        <a:t>try</a:t>
                      </a:r>
                      <a:r>
                        <a:rPr lang="en-US" sz="2000" b="0" i="0" u="none" strike="noStrike" dirty="0">
                          <a:solidFill>
                            <a:srgbClr val="BABABA"/>
                          </a:solidFill>
                          <a:effectLst/>
                          <a:latin typeface="Consolas" panose="020B0609020204030204" pitchFamily="49" charset="0"/>
                        </a:rPr>
                        <a:t>:</a:t>
                      </a:r>
                      <a:br>
                        <a:rPr lang="en-US" sz="2000" b="0" i="0" u="none" strike="noStrike" dirty="0">
                          <a:solidFill>
                            <a:srgbClr val="BABABA"/>
                          </a:solidFill>
                          <a:effectLst/>
                          <a:latin typeface="Consolas" panose="020B0609020204030204" pitchFamily="49" charset="0"/>
                        </a:rPr>
                      </a:br>
                      <a:r>
                        <a:rPr lang="en-US" sz="2000" b="0" i="0" u="none" strike="noStrike" dirty="0">
                          <a:solidFill>
                            <a:srgbClr val="BABABA"/>
                          </a:solidFill>
                          <a:effectLst/>
                          <a:latin typeface="Consolas" panose="020B0609020204030204" pitchFamily="49" charset="0"/>
                        </a:rPr>
                        <a:t>      </a:t>
                      </a:r>
                      <a:r>
                        <a:rPr lang="en-US" sz="2000" b="0" i="0" u="none" strike="noStrike" dirty="0" err="1">
                          <a:solidFill>
                            <a:srgbClr val="BABABA"/>
                          </a:solidFill>
                          <a:effectLst/>
                          <a:latin typeface="Consolas" panose="020B0609020204030204" pitchFamily="49" charset="0"/>
                        </a:rPr>
                        <a:t>api.patch_namespaced_deployment</a:t>
                      </a:r>
                      <a:r>
                        <a:rPr lang="en-US" sz="2000" b="0" i="0" u="none" strike="noStrike" dirty="0">
                          <a:solidFill>
                            <a:srgbClr val="BABABA"/>
                          </a:solidFill>
                          <a:effectLst/>
                          <a:latin typeface="Consolas" panose="020B0609020204030204" pitchFamily="49" charset="0"/>
                        </a:rPr>
                        <a:t>(name, namespace, body)</a:t>
                      </a:r>
                      <a:br>
                        <a:rPr lang="en-US" sz="2000" b="0" i="0" u="none" strike="noStrike" dirty="0">
                          <a:solidFill>
                            <a:srgbClr val="BABABA"/>
                          </a:solidFill>
                          <a:effectLst/>
                          <a:latin typeface="Consolas" panose="020B0609020204030204" pitchFamily="49" charset="0"/>
                        </a:rPr>
                      </a:br>
                      <a:r>
                        <a:rPr lang="en-US" sz="2000" b="0" i="0" u="none" strike="noStrike" dirty="0">
                          <a:solidFill>
                            <a:srgbClr val="BABABA"/>
                          </a:solidFill>
                          <a:effectLst/>
                          <a:latin typeface="Consolas" panose="020B0609020204030204" pitchFamily="49" charset="0"/>
                        </a:rPr>
                        <a:t>      print(name + </a:t>
                      </a:r>
                      <a:r>
                        <a:rPr lang="en-US" sz="2000" b="0" i="0" u="none" strike="noStrike" dirty="0">
                          <a:solidFill>
                            <a:srgbClr val="6A8759"/>
                          </a:solidFill>
                          <a:effectLst/>
                          <a:latin typeface="Consolas" panose="020B0609020204030204" pitchFamily="49" charset="0"/>
                        </a:rPr>
                        <a:t>" service scaled to "</a:t>
                      </a:r>
                      <a:r>
                        <a:rPr lang="en-US" sz="2000" b="0" i="0" u="none" strike="noStrike" dirty="0">
                          <a:solidFill>
                            <a:srgbClr val="BABABA"/>
                          </a:solidFill>
                          <a:effectLst/>
                          <a:latin typeface="Consolas" panose="020B0609020204030204" pitchFamily="49" charset="0"/>
                        </a:rPr>
                        <a:t> + str(amount))</a:t>
                      </a:r>
                      <a:br>
                        <a:rPr lang="en-US" sz="2000" b="0" i="0" u="none" strike="noStrike" dirty="0">
                          <a:solidFill>
                            <a:srgbClr val="BABABA"/>
                          </a:solidFill>
                          <a:effectLst/>
                          <a:latin typeface="Consolas" panose="020B0609020204030204" pitchFamily="49" charset="0"/>
                        </a:rPr>
                      </a:br>
                      <a:r>
                        <a:rPr lang="en-US" sz="2000" b="0" i="0" u="none" strike="noStrike" dirty="0">
                          <a:solidFill>
                            <a:srgbClr val="BABABA"/>
                          </a:solidFill>
                          <a:effectLst/>
                          <a:latin typeface="Consolas" panose="020B0609020204030204" pitchFamily="49" charset="0"/>
                        </a:rPr>
                        <a:t>  </a:t>
                      </a:r>
                      <a:r>
                        <a:rPr lang="en-US" sz="2000" b="0" i="0" u="none" strike="noStrike" dirty="0">
                          <a:solidFill>
                            <a:srgbClr val="CB7832"/>
                          </a:solidFill>
                          <a:effectLst/>
                          <a:latin typeface="Consolas" panose="020B0609020204030204" pitchFamily="49" charset="0"/>
                        </a:rPr>
                        <a:t>except</a:t>
                      </a:r>
                      <a:r>
                        <a:rPr lang="en-US" sz="2000" b="0" i="0" u="none" strike="noStrike" dirty="0">
                          <a:solidFill>
                            <a:srgbClr val="BABABA"/>
                          </a:solidFill>
                          <a:effectLst/>
                          <a:latin typeface="Consolas" panose="020B0609020204030204" pitchFamily="49" charset="0"/>
                        </a:rPr>
                        <a:t> </a:t>
                      </a:r>
                      <a:r>
                        <a:rPr lang="en-US" sz="2000" b="0" i="0" u="none" strike="noStrike" dirty="0" err="1">
                          <a:solidFill>
                            <a:srgbClr val="BABABA"/>
                          </a:solidFill>
                          <a:effectLst/>
                          <a:latin typeface="Consolas" panose="020B0609020204030204" pitchFamily="49" charset="0"/>
                        </a:rPr>
                        <a:t>ApiException</a:t>
                      </a:r>
                      <a:r>
                        <a:rPr lang="en-US" sz="2000" b="0" i="0" u="none" strike="noStrike" dirty="0">
                          <a:solidFill>
                            <a:srgbClr val="BABABA"/>
                          </a:solidFill>
                          <a:effectLst/>
                          <a:latin typeface="Consolas" panose="020B0609020204030204" pitchFamily="49" charset="0"/>
                        </a:rPr>
                        <a:t> </a:t>
                      </a:r>
                      <a:r>
                        <a:rPr lang="en-US" sz="2000" b="0" i="0" u="none" strike="noStrike" dirty="0">
                          <a:solidFill>
                            <a:srgbClr val="CB7832"/>
                          </a:solidFill>
                          <a:effectLst/>
                          <a:latin typeface="Consolas" panose="020B0609020204030204" pitchFamily="49" charset="0"/>
                        </a:rPr>
                        <a:t>as</a:t>
                      </a:r>
                      <a:r>
                        <a:rPr lang="en-US" sz="2000" b="0" i="0" u="none" strike="noStrike" dirty="0">
                          <a:solidFill>
                            <a:srgbClr val="BABABA"/>
                          </a:solidFill>
                          <a:effectLst/>
                          <a:latin typeface="Consolas" panose="020B0609020204030204" pitchFamily="49" charset="0"/>
                        </a:rPr>
                        <a:t> e:</a:t>
                      </a:r>
                      <a:br>
                        <a:rPr lang="en-US" sz="2000" b="0" i="0" u="none" strike="noStrike" dirty="0">
                          <a:solidFill>
                            <a:srgbClr val="BABABA"/>
                          </a:solidFill>
                          <a:effectLst/>
                          <a:latin typeface="Consolas" panose="020B0609020204030204" pitchFamily="49" charset="0"/>
                        </a:rPr>
                      </a:br>
                      <a:r>
                        <a:rPr lang="en-US" sz="2000" b="0" i="0" u="none" strike="noStrike" dirty="0">
                          <a:solidFill>
                            <a:srgbClr val="BABABA"/>
                          </a:solidFill>
                          <a:effectLst/>
                          <a:latin typeface="Consolas" panose="020B0609020204030204" pitchFamily="49" charset="0"/>
                        </a:rPr>
                        <a:t>      print(</a:t>
                      </a:r>
                      <a:r>
                        <a:rPr lang="en-US" sz="2000" b="0" i="0" u="none" strike="noStrike" dirty="0">
                          <a:solidFill>
                            <a:srgbClr val="6A8759"/>
                          </a:solidFill>
                          <a:effectLst/>
                          <a:latin typeface="Consolas" panose="020B0609020204030204" pitchFamily="49" charset="0"/>
                        </a:rPr>
                        <a:t>"Exception when calling AppsV1Api-&gt;</a:t>
                      </a:r>
                      <a:r>
                        <a:rPr lang="en-US" sz="2000" b="0" i="0" u="none" strike="noStrike" dirty="0" err="1">
                          <a:solidFill>
                            <a:srgbClr val="6A8759"/>
                          </a:solidFill>
                          <a:effectLst/>
                          <a:latin typeface="Consolas" panose="020B0609020204030204" pitchFamily="49" charset="0"/>
                        </a:rPr>
                        <a:t>patch_namespaced_deployment</a:t>
                      </a:r>
                      <a:r>
                        <a:rPr lang="en-US" sz="2000" b="0" i="0" u="none" strike="noStrike" dirty="0">
                          <a:solidFill>
                            <a:srgbClr val="6A8759"/>
                          </a:solidFill>
                          <a:effectLst/>
                          <a:latin typeface="Consolas" panose="020B0609020204030204" pitchFamily="49" charset="0"/>
                        </a:rPr>
                        <a:t>: %s\n"</a:t>
                      </a:r>
                      <a:r>
                        <a:rPr lang="en-US" sz="2000" b="0" i="0" u="none" strike="noStrike" dirty="0">
                          <a:solidFill>
                            <a:srgbClr val="BABABA"/>
                          </a:solidFill>
                          <a:effectLst/>
                          <a:latin typeface="Consolas" panose="020B0609020204030204" pitchFamily="49" charset="0"/>
                        </a:rPr>
                        <a:t> % e)</a:t>
                      </a:r>
                      <a:endParaRPr lang="en-US" sz="2000" dirty="0">
                        <a:effectLst/>
                      </a:endParaRPr>
                    </a:p>
                  </a:txBody>
                  <a:tcPr marL="63500" marR="63500" marT="63500" marB="63500">
                    <a:lnL>
                      <a:noFill/>
                    </a:lnL>
                    <a:lnR>
                      <a:noFill/>
                    </a:lnR>
                    <a:lnT>
                      <a:noFill/>
                    </a:lnT>
                    <a:lnB>
                      <a:noFill/>
                    </a:lnB>
                    <a:solidFill>
                      <a:srgbClr val="2B2B2B"/>
                    </a:solidFill>
                  </a:tcPr>
                </a:tc>
                <a:extLst>
                  <a:ext uri="{0D108BD9-81ED-4DB2-BD59-A6C34878D82A}">
                    <a16:rowId xmlns:a16="http://schemas.microsoft.com/office/drawing/2014/main" val="3116753508"/>
                  </a:ext>
                </a:extLst>
              </a:tr>
            </a:tbl>
          </a:graphicData>
        </a:graphic>
      </p:graphicFrame>
      <p:sp>
        <p:nvSpPr>
          <p:cNvPr id="6" name="Rectangle 1">
            <a:extLst>
              <a:ext uri="{FF2B5EF4-FFF2-40B4-BE49-F238E27FC236}">
                <a16:creationId xmlns:a16="http://schemas.microsoft.com/office/drawing/2014/main" id="{A9B7BD27-C84E-F749-9D23-A1185387048A}"/>
              </a:ext>
            </a:extLst>
          </p:cNvPr>
          <p:cNvSpPr>
            <a:spLocks noChangeArrowheads="1"/>
          </p:cNvSpPr>
          <p:nvPr/>
        </p:nvSpPr>
        <p:spPr bwMode="auto">
          <a:xfrm>
            <a:off x="3445256" y="452234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BD703434-8DE6-2446-8297-2159208F19AB}"/>
              </a:ext>
            </a:extLst>
          </p:cNvPr>
          <p:cNvSpPr txBox="1"/>
          <p:nvPr/>
        </p:nvSpPr>
        <p:spPr>
          <a:xfrm>
            <a:off x="999067" y="1930399"/>
            <a:ext cx="9194800" cy="646331"/>
          </a:xfrm>
          <a:prstGeom prst="rect">
            <a:avLst/>
          </a:prstGeom>
          <a:noFill/>
        </p:spPr>
        <p:txBody>
          <a:bodyPr wrap="square" rtlCol="0">
            <a:spAutoFit/>
          </a:bodyPr>
          <a:lstStyle/>
          <a:p>
            <a:r>
              <a:rPr lang="en-US" dirty="0"/>
              <a:t>The scale method works by patching the Kubernetes API (via a post http request). It will replace the current spec value with the value given as an argument.</a:t>
            </a:r>
          </a:p>
        </p:txBody>
      </p:sp>
    </p:spTree>
    <p:extLst>
      <p:ext uri="{BB962C8B-B14F-4D97-AF65-F5344CB8AC3E}">
        <p14:creationId xmlns:p14="http://schemas.microsoft.com/office/powerpoint/2010/main" val="142418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7BB7A-3893-2E4F-AF48-94E1BB3050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7FEF91A-1B9E-C141-BBA3-69106962D23E}"/>
              </a:ext>
            </a:extLst>
          </p:cNvPr>
          <p:cNvSpPr>
            <a:spLocks noGrp="1"/>
          </p:cNvSpPr>
          <p:nvPr>
            <p:ph idx="1"/>
          </p:nvPr>
        </p:nvSpPr>
        <p:spPr/>
        <p:txBody>
          <a:bodyPr/>
          <a:lstStyle/>
          <a:p>
            <a:r>
              <a:rPr lang="en-US" dirty="0"/>
              <a:t>Bk log</a:t>
            </a:r>
          </a:p>
        </p:txBody>
      </p:sp>
      <p:pic>
        <p:nvPicPr>
          <p:cNvPr id="5" name="Picture 4" descr="A screenshot of a cell phone&#10;&#10;Description automatically generated">
            <a:extLst>
              <a:ext uri="{FF2B5EF4-FFF2-40B4-BE49-F238E27FC236}">
                <a16:creationId xmlns:a16="http://schemas.microsoft.com/office/drawing/2014/main" id="{3380690D-F66B-B541-9AD2-C04AC034682B}"/>
              </a:ext>
            </a:extLst>
          </p:cNvPr>
          <p:cNvPicPr>
            <a:picLocks noChangeAspect="1"/>
          </p:cNvPicPr>
          <p:nvPr/>
        </p:nvPicPr>
        <p:blipFill>
          <a:blip r:embed="rId2"/>
          <a:stretch>
            <a:fillRect/>
          </a:stretch>
        </p:blipFill>
        <p:spPr>
          <a:xfrm>
            <a:off x="1181100" y="2642394"/>
            <a:ext cx="9220200" cy="2717800"/>
          </a:xfrm>
          <a:prstGeom prst="rect">
            <a:avLst/>
          </a:prstGeom>
        </p:spPr>
      </p:pic>
    </p:spTree>
    <p:extLst>
      <p:ext uri="{BB962C8B-B14F-4D97-AF65-F5344CB8AC3E}">
        <p14:creationId xmlns:p14="http://schemas.microsoft.com/office/powerpoint/2010/main" val="23104792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CBEA2-705F-B447-BC36-DAB906178148}"/>
              </a:ext>
            </a:extLst>
          </p:cNvPr>
          <p:cNvSpPr>
            <a:spLocks noGrp="1"/>
          </p:cNvSpPr>
          <p:nvPr>
            <p:ph type="title"/>
          </p:nvPr>
        </p:nvSpPr>
        <p:spPr/>
        <p:txBody>
          <a:bodyPr/>
          <a:lstStyle/>
          <a:p>
            <a:r>
              <a:rPr lang="en-US" dirty="0"/>
              <a:t>Inside bk – </a:t>
            </a:r>
            <a:r>
              <a:rPr lang="en-US" dirty="0" err="1"/>
              <a:t>te.py</a:t>
            </a:r>
            <a:endParaRPr lang="en-US" dirty="0"/>
          </a:p>
        </p:txBody>
      </p:sp>
      <p:graphicFrame>
        <p:nvGraphicFramePr>
          <p:cNvPr id="4" name="Content Placeholder 3">
            <a:extLst>
              <a:ext uri="{FF2B5EF4-FFF2-40B4-BE49-F238E27FC236}">
                <a16:creationId xmlns:a16="http://schemas.microsoft.com/office/drawing/2014/main" id="{81B8252C-803F-C04A-B20C-D3D8146E7B81}"/>
              </a:ext>
            </a:extLst>
          </p:cNvPr>
          <p:cNvGraphicFramePr>
            <a:graphicFrameLocks noGrp="1"/>
          </p:cNvGraphicFramePr>
          <p:nvPr>
            <p:ph idx="1"/>
            <p:extLst>
              <p:ext uri="{D42A27DB-BD31-4B8C-83A1-F6EECF244321}">
                <p14:modId xmlns:p14="http://schemas.microsoft.com/office/powerpoint/2010/main" val="4152151495"/>
              </p:ext>
            </p:extLst>
          </p:nvPr>
        </p:nvGraphicFramePr>
        <p:xfrm>
          <a:off x="6095289" y="191308"/>
          <a:ext cx="5638800" cy="6666692"/>
        </p:xfrm>
        <a:graphic>
          <a:graphicData uri="http://schemas.openxmlformats.org/drawingml/2006/table">
            <a:tbl>
              <a:tblPr/>
              <a:tblGrid>
                <a:gridCol w="5638800">
                  <a:extLst>
                    <a:ext uri="{9D8B030D-6E8A-4147-A177-3AD203B41FA5}">
                      <a16:colId xmlns:a16="http://schemas.microsoft.com/office/drawing/2014/main" val="3904932382"/>
                    </a:ext>
                  </a:extLst>
                </a:gridCol>
              </a:tblGrid>
              <a:tr h="5073650">
                <a:tc>
                  <a:txBody>
                    <a:bodyPr/>
                    <a:lstStyle/>
                    <a:p>
                      <a:pPr rtl="0" fontAlgn="t">
                        <a:spcBef>
                          <a:spcPts val="0"/>
                        </a:spcBef>
                        <a:spcAft>
                          <a:spcPts val="0"/>
                        </a:spcAft>
                      </a:pPr>
                      <a:r>
                        <a:rPr lang="en-US" sz="500" b="0" i="0" u="none" strike="noStrike" dirty="0">
                          <a:solidFill>
                            <a:srgbClr val="000088"/>
                          </a:solidFill>
                          <a:effectLst/>
                          <a:latin typeface="Consolas" panose="020B0609020204030204" pitchFamily="49" charset="0"/>
                        </a:rPr>
                        <a:t>from</a:t>
                      </a:r>
                      <a:r>
                        <a:rPr lang="en-US" sz="500" b="0" i="0" u="none" strike="noStrike" dirty="0">
                          <a:solidFill>
                            <a:srgbClr val="000000"/>
                          </a:solidFill>
                          <a:effectLst/>
                          <a:latin typeface="Consolas" panose="020B0609020204030204" pitchFamily="49" charset="0"/>
                        </a:rPr>
                        <a:t> </a:t>
                      </a:r>
                      <a:r>
                        <a:rPr lang="en-US" sz="500" b="0" i="0" u="none" strike="noStrike" dirty="0" err="1">
                          <a:solidFill>
                            <a:srgbClr val="000000"/>
                          </a:solidFill>
                          <a:effectLst/>
                          <a:latin typeface="Consolas" panose="020B0609020204030204" pitchFamily="49" charset="0"/>
                        </a:rPr>
                        <a:t>keras.models</a:t>
                      </a:r>
                      <a:r>
                        <a:rPr lang="en-US" sz="500" b="0" i="0" u="none" strike="noStrike" dirty="0">
                          <a:solidFill>
                            <a:srgbClr val="000000"/>
                          </a:solidFill>
                          <a:effectLst/>
                          <a:latin typeface="Consolas" panose="020B0609020204030204" pitchFamily="49" charset="0"/>
                        </a:rPr>
                        <a:t> </a:t>
                      </a:r>
                      <a:r>
                        <a:rPr lang="en-US" sz="500" b="0" i="0" u="none" strike="noStrike" dirty="0">
                          <a:solidFill>
                            <a:srgbClr val="000088"/>
                          </a:solidFill>
                          <a:effectLst/>
                          <a:latin typeface="Consolas" panose="020B0609020204030204" pitchFamily="49" charset="0"/>
                        </a:rPr>
                        <a:t>import</a:t>
                      </a:r>
                      <a:r>
                        <a:rPr lang="en-US" sz="500" b="0" i="0" u="none" strike="noStrike" dirty="0">
                          <a:solidFill>
                            <a:srgbClr val="000000"/>
                          </a:solidFill>
                          <a:effectLst/>
                          <a:latin typeface="Consolas" panose="020B0609020204030204" pitchFamily="49" charset="0"/>
                        </a:rPr>
                        <a:t> </a:t>
                      </a:r>
                      <a:r>
                        <a:rPr lang="en-US" sz="500" b="0" i="0" u="none" strike="noStrike" dirty="0" err="1">
                          <a:solidFill>
                            <a:srgbClr val="000000"/>
                          </a:solidFill>
                          <a:effectLst/>
                          <a:latin typeface="Consolas" panose="020B0609020204030204" pitchFamily="49" charset="0"/>
                        </a:rPr>
                        <a:t>load_model</a:t>
                      </a:r>
                      <a:br>
                        <a:rPr lang="en-US" sz="500" b="0" i="0" u="none" strike="noStrike" dirty="0">
                          <a:solidFill>
                            <a:srgbClr val="000000"/>
                          </a:solidFill>
                          <a:effectLst/>
                          <a:latin typeface="Consolas" panose="020B0609020204030204" pitchFamily="49" charset="0"/>
                        </a:rPr>
                      </a:br>
                      <a:br>
                        <a:rPr lang="en-US" sz="500" b="0" i="0" u="none" strike="noStrike" dirty="0">
                          <a:solidFill>
                            <a:srgbClr val="000000"/>
                          </a:solidFill>
                          <a:effectLst/>
                          <a:latin typeface="Consolas" panose="020B0609020204030204" pitchFamily="49" charset="0"/>
                        </a:rPr>
                      </a:br>
                      <a:r>
                        <a:rPr lang="en-US" sz="500" b="0" i="0" u="none" strike="noStrike" dirty="0">
                          <a:solidFill>
                            <a:srgbClr val="000088"/>
                          </a:solidFill>
                          <a:effectLst/>
                          <a:latin typeface="Consolas" panose="020B0609020204030204" pitchFamily="49" charset="0"/>
                        </a:rPr>
                        <a:t>import</a:t>
                      </a:r>
                      <a:r>
                        <a:rPr lang="en-US" sz="500" b="0" i="0" u="none" strike="noStrike" dirty="0">
                          <a:solidFill>
                            <a:srgbClr val="000000"/>
                          </a:solidFill>
                          <a:effectLst/>
                          <a:latin typeface="Consolas" panose="020B0609020204030204" pitchFamily="49" charset="0"/>
                        </a:rPr>
                        <a:t> </a:t>
                      </a:r>
                      <a:r>
                        <a:rPr lang="en-US" sz="500" b="0" i="0" u="none" strike="noStrike" dirty="0" err="1">
                          <a:solidFill>
                            <a:srgbClr val="000000"/>
                          </a:solidFill>
                          <a:effectLst/>
                          <a:latin typeface="Consolas" panose="020B0609020204030204" pitchFamily="49" charset="0"/>
                        </a:rPr>
                        <a:t>numpy</a:t>
                      </a:r>
                      <a:r>
                        <a:rPr lang="en-US" sz="500" b="0" i="0" u="none" strike="noStrike" dirty="0">
                          <a:solidFill>
                            <a:srgbClr val="000000"/>
                          </a:solidFill>
                          <a:effectLst/>
                          <a:latin typeface="Consolas" panose="020B0609020204030204" pitchFamily="49" charset="0"/>
                        </a:rPr>
                        <a:t> </a:t>
                      </a:r>
                      <a:r>
                        <a:rPr lang="en-US" sz="500" b="0" i="0" u="none" strike="noStrike" dirty="0">
                          <a:solidFill>
                            <a:srgbClr val="000088"/>
                          </a:solidFill>
                          <a:effectLst/>
                          <a:latin typeface="Consolas" panose="020B0609020204030204" pitchFamily="49" charset="0"/>
                        </a:rPr>
                        <a:t>as</a:t>
                      </a:r>
                      <a:r>
                        <a:rPr lang="en-US" sz="500" b="0" i="0" u="none" strike="noStrike" dirty="0">
                          <a:solidFill>
                            <a:srgbClr val="000000"/>
                          </a:solidFill>
                          <a:effectLst/>
                          <a:latin typeface="Consolas" panose="020B0609020204030204" pitchFamily="49" charset="0"/>
                        </a:rPr>
                        <a:t> np</a:t>
                      </a:r>
                      <a:br>
                        <a:rPr lang="en-US" sz="500" b="0" i="0" u="none" strike="noStrike" dirty="0">
                          <a:solidFill>
                            <a:srgbClr val="000000"/>
                          </a:solidFill>
                          <a:effectLst/>
                          <a:latin typeface="Consolas" panose="020B0609020204030204" pitchFamily="49" charset="0"/>
                        </a:rPr>
                      </a:br>
                      <a:r>
                        <a:rPr lang="en-US" sz="500" b="0" i="0" u="none" strike="noStrike" dirty="0">
                          <a:solidFill>
                            <a:srgbClr val="000088"/>
                          </a:solidFill>
                          <a:effectLst/>
                          <a:latin typeface="Consolas" panose="020B0609020204030204" pitchFamily="49" charset="0"/>
                        </a:rPr>
                        <a:t>import</a:t>
                      </a:r>
                      <a:r>
                        <a:rPr lang="en-US" sz="500" b="0" i="0" u="none" strike="noStrike" dirty="0">
                          <a:solidFill>
                            <a:srgbClr val="000000"/>
                          </a:solidFill>
                          <a:effectLst/>
                          <a:latin typeface="Consolas" panose="020B0609020204030204" pitchFamily="49" charset="0"/>
                        </a:rPr>
                        <a:t> pandas </a:t>
                      </a:r>
                      <a:r>
                        <a:rPr lang="en-US" sz="500" b="0" i="0" u="none" strike="noStrike" dirty="0">
                          <a:solidFill>
                            <a:srgbClr val="000088"/>
                          </a:solidFill>
                          <a:effectLst/>
                          <a:latin typeface="Consolas" panose="020B0609020204030204" pitchFamily="49" charset="0"/>
                        </a:rPr>
                        <a:t>as</a:t>
                      </a:r>
                      <a:r>
                        <a:rPr lang="en-US" sz="500" b="0" i="0" u="none" strike="noStrike" dirty="0">
                          <a:solidFill>
                            <a:srgbClr val="000000"/>
                          </a:solidFill>
                          <a:effectLst/>
                          <a:latin typeface="Consolas" panose="020B0609020204030204" pitchFamily="49" charset="0"/>
                        </a:rPr>
                        <a:t> pd</a:t>
                      </a:r>
                      <a:br>
                        <a:rPr lang="en-US" sz="500" b="0" i="0" u="none" strike="noStrike" dirty="0">
                          <a:solidFill>
                            <a:srgbClr val="000000"/>
                          </a:solidFill>
                          <a:effectLst/>
                          <a:latin typeface="Consolas" panose="020B0609020204030204" pitchFamily="49" charset="0"/>
                        </a:rPr>
                      </a:br>
                      <a:r>
                        <a:rPr lang="en-US" sz="500" b="0" i="0" u="none" strike="noStrike" dirty="0">
                          <a:solidFill>
                            <a:srgbClr val="000088"/>
                          </a:solidFill>
                          <a:effectLst/>
                          <a:latin typeface="Consolas" panose="020B0609020204030204" pitchFamily="49" charset="0"/>
                        </a:rPr>
                        <a:t>from</a:t>
                      </a:r>
                      <a:r>
                        <a:rPr lang="en-US" sz="500" b="0" i="0" u="none" strike="noStrike" dirty="0">
                          <a:solidFill>
                            <a:srgbClr val="000000"/>
                          </a:solidFill>
                          <a:effectLst/>
                          <a:latin typeface="Consolas" panose="020B0609020204030204" pitchFamily="49" charset="0"/>
                        </a:rPr>
                        <a:t> </a:t>
                      </a:r>
                      <a:r>
                        <a:rPr lang="en-US" sz="500" b="0" i="0" u="none" strike="noStrike" dirty="0" err="1">
                          <a:solidFill>
                            <a:srgbClr val="000000"/>
                          </a:solidFill>
                          <a:effectLst/>
                          <a:latin typeface="Consolas" panose="020B0609020204030204" pitchFamily="49" charset="0"/>
                        </a:rPr>
                        <a:t>sklearn.preprocessing</a:t>
                      </a:r>
                      <a:r>
                        <a:rPr lang="en-US" sz="500" b="0" i="0" u="none" strike="noStrike" dirty="0">
                          <a:solidFill>
                            <a:srgbClr val="000000"/>
                          </a:solidFill>
                          <a:effectLst/>
                          <a:latin typeface="Consolas" panose="020B0609020204030204" pitchFamily="49" charset="0"/>
                        </a:rPr>
                        <a:t> </a:t>
                      </a:r>
                      <a:r>
                        <a:rPr lang="en-US" sz="500" b="0" i="0" u="none" strike="noStrike" dirty="0">
                          <a:solidFill>
                            <a:srgbClr val="000088"/>
                          </a:solidFill>
                          <a:effectLst/>
                          <a:latin typeface="Consolas" panose="020B0609020204030204" pitchFamily="49" charset="0"/>
                        </a:rPr>
                        <a:t>import</a:t>
                      </a:r>
                      <a:r>
                        <a:rPr lang="en-US" sz="500" b="0" i="0" u="none" strike="noStrike" dirty="0">
                          <a:solidFill>
                            <a:srgbClr val="000000"/>
                          </a:solidFill>
                          <a:effectLst/>
                          <a:latin typeface="Consolas" panose="020B0609020204030204" pitchFamily="49" charset="0"/>
                        </a:rPr>
                        <a:t> </a:t>
                      </a:r>
                      <a:r>
                        <a:rPr lang="en-US" sz="500" b="0" i="0" u="none" strike="noStrike" dirty="0" err="1">
                          <a:solidFill>
                            <a:srgbClr val="000000"/>
                          </a:solidFill>
                          <a:effectLst/>
                          <a:latin typeface="Consolas" panose="020B0609020204030204" pitchFamily="49" charset="0"/>
                        </a:rPr>
                        <a:t>LabelEncoder</a:t>
                      </a:r>
                      <a:br>
                        <a:rPr lang="en-US" sz="500" b="0" i="0" u="none" strike="noStrike" dirty="0">
                          <a:solidFill>
                            <a:srgbClr val="000000"/>
                          </a:solidFill>
                          <a:effectLst/>
                          <a:latin typeface="Consolas" panose="020B0609020204030204" pitchFamily="49" charset="0"/>
                        </a:rPr>
                      </a:br>
                      <a:r>
                        <a:rPr lang="en-US" sz="500" b="0" i="0" u="none" strike="noStrike" dirty="0">
                          <a:solidFill>
                            <a:srgbClr val="000088"/>
                          </a:solidFill>
                          <a:effectLst/>
                          <a:latin typeface="Consolas" panose="020B0609020204030204" pitchFamily="49" charset="0"/>
                        </a:rPr>
                        <a:t>from</a:t>
                      </a:r>
                      <a:r>
                        <a:rPr lang="en-US" sz="500" b="0" i="0" u="none" strike="noStrike" dirty="0">
                          <a:solidFill>
                            <a:srgbClr val="000000"/>
                          </a:solidFill>
                          <a:effectLst/>
                          <a:latin typeface="Consolas" panose="020B0609020204030204" pitchFamily="49" charset="0"/>
                        </a:rPr>
                        <a:t> </a:t>
                      </a:r>
                      <a:r>
                        <a:rPr lang="en-US" sz="500" b="0" i="0" u="none" strike="noStrike" dirty="0" err="1">
                          <a:solidFill>
                            <a:srgbClr val="000000"/>
                          </a:solidFill>
                          <a:effectLst/>
                          <a:latin typeface="Consolas" panose="020B0609020204030204" pitchFamily="49" charset="0"/>
                        </a:rPr>
                        <a:t>sklearn.model_selection</a:t>
                      </a:r>
                      <a:r>
                        <a:rPr lang="en-US" sz="500" b="0" i="0" u="none" strike="noStrike" dirty="0">
                          <a:solidFill>
                            <a:srgbClr val="000000"/>
                          </a:solidFill>
                          <a:effectLst/>
                          <a:latin typeface="Consolas" panose="020B0609020204030204" pitchFamily="49" charset="0"/>
                        </a:rPr>
                        <a:t> </a:t>
                      </a:r>
                      <a:r>
                        <a:rPr lang="en-US" sz="500" b="0" i="0" u="none" strike="noStrike" dirty="0">
                          <a:solidFill>
                            <a:srgbClr val="000088"/>
                          </a:solidFill>
                          <a:effectLst/>
                          <a:latin typeface="Consolas" panose="020B0609020204030204" pitchFamily="49" charset="0"/>
                        </a:rPr>
                        <a:t>import</a:t>
                      </a:r>
                      <a:r>
                        <a:rPr lang="en-US" sz="500" b="0" i="0" u="none" strike="noStrike" dirty="0">
                          <a:solidFill>
                            <a:srgbClr val="000000"/>
                          </a:solidFill>
                          <a:effectLst/>
                          <a:latin typeface="Consolas" panose="020B0609020204030204" pitchFamily="49" charset="0"/>
                        </a:rPr>
                        <a:t> </a:t>
                      </a:r>
                      <a:r>
                        <a:rPr lang="en-US" sz="500" b="0" i="0" u="none" strike="noStrike" dirty="0" err="1">
                          <a:solidFill>
                            <a:srgbClr val="000000"/>
                          </a:solidFill>
                          <a:effectLst/>
                          <a:latin typeface="Consolas" panose="020B0609020204030204" pitchFamily="49" charset="0"/>
                        </a:rPr>
                        <a:t>train_test_split</a:t>
                      </a:r>
                      <a:br>
                        <a:rPr lang="en-US" sz="500" b="0" i="0" u="none" strike="noStrike" dirty="0">
                          <a:solidFill>
                            <a:srgbClr val="000000"/>
                          </a:solidFill>
                          <a:effectLst/>
                          <a:latin typeface="Consolas" panose="020B0609020204030204" pitchFamily="49" charset="0"/>
                        </a:rPr>
                      </a:br>
                      <a:r>
                        <a:rPr lang="en-US" sz="500" b="0" i="0" u="none" strike="noStrike" dirty="0">
                          <a:solidFill>
                            <a:srgbClr val="000088"/>
                          </a:solidFill>
                          <a:effectLst/>
                          <a:latin typeface="Consolas" panose="020B0609020204030204" pitchFamily="49" charset="0"/>
                        </a:rPr>
                        <a:t>from</a:t>
                      </a:r>
                      <a:r>
                        <a:rPr lang="en-US" sz="500" b="0" i="0" u="none" strike="noStrike" dirty="0">
                          <a:solidFill>
                            <a:srgbClr val="000000"/>
                          </a:solidFill>
                          <a:effectLst/>
                          <a:latin typeface="Consolas" panose="020B0609020204030204" pitchFamily="49" charset="0"/>
                        </a:rPr>
                        <a:t> </a:t>
                      </a:r>
                      <a:r>
                        <a:rPr lang="en-US" sz="500" b="0" i="0" u="none" strike="noStrike" dirty="0" err="1">
                          <a:solidFill>
                            <a:srgbClr val="000000"/>
                          </a:solidFill>
                          <a:effectLst/>
                          <a:latin typeface="Consolas" panose="020B0609020204030204" pitchFamily="49" charset="0"/>
                        </a:rPr>
                        <a:t>sklearn.preprocessing</a:t>
                      </a:r>
                      <a:r>
                        <a:rPr lang="en-US" sz="500" b="0" i="0" u="none" strike="noStrike" dirty="0">
                          <a:solidFill>
                            <a:srgbClr val="000000"/>
                          </a:solidFill>
                          <a:effectLst/>
                          <a:latin typeface="Consolas" panose="020B0609020204030204" pitchFamily="49" charset="0"/>
                        </a:rPr>
                        <a:t> </a:t>
                      </a:r>
                      <a:r>
                        <a:rPr lang="en-US" sz="500" b="0" i="0" u="none" strike="noStrike" dirty="0">
                          <a:solidFill>
                            <a:srgbClr val="000088"/>
                          </a:solidFill>
                          <a:effectLst/>
                          <a:latin typeface="Consolas" panose="020B0609020204030204" pitchFamily="49" charset="0"/>
                        </a:rPr>
                        <a:t>import</a:t>
                      </a:r>
                      <a:r>
                        <a:rPr lang="en-US" sz="500" b="0" i="0" u="none" strike="noStrike" dirty="0">
                          <a:solidFill>
                            <a:srgbClr val="000000"/>
                          </a:solidFill>
                          <a:effectLst/>
                          <a:latin typeface="Consolas" panose="020B0609020204030204" pitchFamily="49" charset="0"/>
                        </a:rPr>
                        <a:t> Normalizer</a:t>
                      </a:r>
                      <a:br>
                        <a:rPr lang="en-US" sz="500" b="0" i="0" u="none" strike="noStrike" dirty="0">
                          <a:solidFill>
                            <a:srgbClr val="000000"/>
                          </a:solidFill>
                          <a:effectLst/>
                          <a:latin typeface="Consolas" panose="020B0609020204030204" pitchFamily="49" charset="0"/>
                        </a:rPr>
                      </a:br>
                      <a:r>
                        <a:rPr lang="en-US" sz="500" b="0" i="0" u="none" strike="noStrike" dirty="0">
                          <a:solidFill>
                            <a:srgbClr val="000088"/>
                          </a:solidFill>
                          <a:effectLst/>
                          <a:latin typeface="Consolas" panose="020B0609020204030204" pitchFamily="49" charset="0"/>
                        </a:rPr>
                        <a:t>from</a:t>
                      </a:r>
                      <a:r>
                        <a:rPr lang="en-US" sz="500" b="0" i="0" u="none" strike="noStrike" dirty="0">
                          <a:solidFill>
                            <a:srgbClr val="000000"/>
                          </a:solidFill>
                          <a:effectLst/>
                          <a:latin typeface="Consolas" panose="020B0609020204030204" pitchFamily="49" charset="0"/>
                        </a:rPr>
                        <a:t> </a:t>
                      </a:r>
                      <a:r>
                        <a:rPr lang="en-US" sz="500" b="0" i="0" u="none" strike="noStrike" dirty="0" err="1">
                          <a:solidFill>
                            <a:srgbClr val="000000"/>
                          </a:solidFill>
                          <a:effectLst/>
                          <a:latin typeface="Consolas" panose="020B0609020204030204" pitchFamily="49" charset="0"/>
                        </a:rPr>
                        <a:t>keras.models</a:t>
                      </a:r>
                      <a:r>
                        <a:rPr lang="en-US" sz="500" b="0" i="0" u="none" strike="noStrike" dirty="0">
                          <a:solidFill>
                            <a:srgbClr val="000000"/>
                          </a:solidFill>
                          <a:effectLst/>
                          <a:latin typeface="Consolas" panose="020B0609020204030204" pitchFamily="49" charset="0"/>
                        </a:rPr>
                        <a:t> </a:t>
                      </a:r>
                      <a:r>
                        <a:rPr lang="en-US" sz="500" b="0" i="0" u="none" strike="noStrike" dirty="0">
                          <a:solidFill>
                            <a:srgbClr val="000088"/>
                          </a:solidFill>
                          <a:effectLst/>
                          <a:latin typeface="Consolas" panose="020B0609020204030204" pitchFamily="49" charset="0"/>
                        </a:rPr>
                        <a:t>import</a:t>
                      </a:r>
                      <a:r>
                        <a:rPr lang="en-US" sz="500" b="0" i="0" u="none" strike="noStrike" dirty="0">
                          <a:solidFill>
                            <a:srgbClr val="000000"/>
                          </a:solidFill>
                          <a:effectLst/>
                          <a:latin typeface="Consolas" panose="020B0609020204030204" pitchFamily="49" charset="0"/>
                        </a:rPr>
                        <a:t> Sequential</a:t>
                      </a:r>
                      <a:br>
                        <a:rPr lang="en-US" sz="500" b="0" i="0" u="none" strike="noStrike" dirty="0">
                          <a:solidFill>
                            <a:srgbClr val="000000"/>
                          </a:solidFill>
                          <a:effectLst/>
                          <a:latin typeface="Consolas" panose="020B0609020204030204" pitchFamily="49" charset="0"/>
                        </a:rPr>
                      </a:br>
                      <a:r>
                        <a:rPr lang="en-US" sz="500" b="0" i="0" u="none" strike="noStrike" dirty="0">
                          <a:solidFill>
                            <a:srgbClr val="000088"/>
                          </a:solidFill>
                          <a:effectLst/>
                          <a:latin typeface="Consolas" panose="020B0609020204030204" pitchFamily="49" charset="0"/>
                        </a:rPr>
                        <a:t>from</a:t>
                      </a:r>
                      <a:r>
                        <a:rPr lang="en-US" sz="500" b="0" i="0" u="none" strike="noStrike" dirty="0">
                          <a:solidFill>
                            <a:srgbClr val="000000"/>
                          </a:solidFill>
                          <a:effectLst/>
                          <a:latin typeface="Consolas" panose="020B0609020204030204" pitchFamily="49" charset="0"/>
                        </a:rPr>
                        <a:t> </a:t>
                      </a:r>
                      <a:r>
                        <a:rPr lang="en-US" sz="500" b="0" i="0" u="none" strike="noStrike" dirty="0" err="1">
                          <a:solidFill>
                            <a:srgbClr val="000000"/>
                          </a:solidFill>
                          <a:effectLst/>
                          <a:latin typeface="Consolas" panose="020B0609020204030204" pitchFamily="49" charset="0"/>
                        </a:rPr>
                        <a:t>keras.layers</a:t>
                      </a:r>
                      <a:r>
                        <a:rPr lang="en-US" sz="500" b="0" i="0" u="none" strike="noStrike" dirty="0">
                          <a:solidFill>
                            <a:srgbClr val="000000"/>
                          </a:solidFill>
                          <a:effectLst/>
                          <a:latin typeface="Consolas" panose="020B0609020204030204" pitchFamily="49" charset="0"/>
                        </a:rPr>
                        <a:t> </a:t>
                      </a:r>
                      <a:r>
                        <a:rPr lang="en-US" sz="500" b="0" i="0" u="none" strike="noStrike" dirty="0">
                          <a:solidFill>
                            <a:srgbClr val="000088"/>
                          </a:solidFill>
                          <a:effectLst/>
                          <a:latin typeface="Consolas" panose="020B0609020204030204" pitchFamily="49" charset="0"/>
                        </a:rPr>
                        <a:t>import</a:t>
                      </a:r>
                      <a:r>
                        <a:rPr lang="en-US" sz="500" b="0" i="0" u="none" strike="noStrike" dirty="0">
                          <a:solidFill>
                            <a:srgbClr val="000000"/>
                          </a:solidFill>
                          <a:effectLst/>
                          <a:latin typeface="Consolas" panose="020B0609020204030204" pitchFamily="49" charset="0"/>
                        </a:rPr>
                        <a:t> Dense, Dropout, Flatten, Activation, Lambda</a:t>
                      </a:r>
                      <a:br>
                        <a:rPr lang="en-US" sz="500" b="0" i="0" u="none" strike="noStrike" dirty="0">
                          <a:solidFill>
                            <a:srgbClr val="000000"/>
                          </a:solidFill>
                          <a:effectLst/>
                          <a:latin typeface="Consolas" panose="020B0609020204030204" pitchFamily="49" charset="0"/>
                        </a:rPr>
                      </a:br>
                      <a:r>
                        <a:rPr lang="en-US" sz="500" b="0" i="0" u="none" strike="noStrike" dirty="0">
                          <a:solidFill>
                            <a:srgbClr val="000088"/>
                          </a:solidFill>
                          <a:effectLst/>
                          <a:latin typeface="Consolas" panose="020B0609020204030204" pitchFamily="49" charset="0"/>
                        </a:rPr>
                        <a:t>from</a:t>
                      </a:r>
                      <a:r>
                        <a:rPr lang="en-US" sz="500" b="0" i="0" u="none" strike="noStrike" dirty="0">
                          <a:solidFill>
                            <a:srgbClr val="000000"/>
                          </a:solidFill>
                          <a:effectLst/>
                          <a:latin typeface="Consolas" panose="020B0609020204030204" pitchFamily="49" charset="0"/>
                        </a:rPr>
                        <a:t> </a:t>
                      </a:r>
                      <a:r>
                        <a:rPr lang="en-US" sz="500" b="0" i="0" u="none" strike="noStrike" dirty="0" err="1">
                          <a:solidFill>
                            <a:srgbClr val="000000"/>
                          </a:solidFill>
                          <a:effectLst/>
                          <a:latin typeface="Consolas" panose="020B0609020204030204" pitchFamily="49" charset="0"/>
                        </a:rPr>
                        <a:t>keras.layers</a:t>
                      </a:r>
                      <a:r>
                        <a:rPr lang="en-US" sz="500" b="0" i="0" u="none" strike="noStrike" dirty="0">
                          <a:solidFill>
                            <a:srgbClr val="000000"/>
                          </a:solidFill>
                          <a:effectLst/>
                          <a:latin typeface="Consolas" panose="020B0609020204030204" pitchFamily="49" charset="0"/>
                        </a:rPr>
                        <a:t> </a:t>
                      </a:r>
                      <a:r>
                        <a:rPr lang="en-US" sz="500" b="0" i="0" u="none" strike="noStrike" dirty="0">
                          <a:solidFill>
                            <a:srgbClr val="000088"/>
                          </a:solidFill>
                          <a:effectLst/>
                          <a:latin typeface="Consolas" panose="020B0609020204030204" pitchFamily="49" charset="0"/>
                        </a:rPr>
                        <a:t>import</a:t>
                      </a:r>
                      <a:r>
                        <a:rPr lang="en-US" sz="500" b="0" i="0" u="none" strike="noStrike" dirty="0">
                          <a:solidFill>
                            <a:srgbClr val="000000"/>
                          </a:solidFill>
                          <a:effectLst/>
                          <a:latin typeface="Consolas" panose="020B0609020204030204" pitchFamily="49" charset="0"/>
                        </a:rPr>
                        <a:t> Conv1D, MaxPooling1D, </a:t>
                      </a:r>
                      <a:r>
                        <a:rPr lang="en-US" sz="500" b="0" i="0" u="none" strike="noStrike" dirty="0" err="1">
                          <a:solidFill>
                            <a:srgbClr val="000000"/>
                          </a:solidFill>
                          <a:effectLst/>
                          <a:latin typeface="Consolas" panose="020B0609020204030204" pitchFamily="49" charset="0"/>
                        </a:rPr>
                        <a:t>BatchNormalization</a:t>
                      </a:r>
                      <a:br>
                        <a:rPr lang="en-US" sz="500" b="0" i="0" u="none" strike="noStrike" dirty="0">
                          <a:solidFill>
                            <a:srgbClr val="000000"/>
                          </a:solidFill>
                          <a:effectLst/>
                          <a:latin typeface="Consolas" panose="020B0609020204030204" pitchFamily="49" charset="0"/>
                        </a:rPr>
                      </a:br>
                      <a:r>
                        <a:rPr lang="en-US" sz="500" b="0" i="0" u="none" strike="noStrike" dirty="0">
                          <a:solidFill>
                            <a:srgbClr val="000088"/>
                          </a:solidFill>
                          <a:effectLst/>
                          <a:latin typeface="Consolas" panose="020B0609020204030204" pitchFamily="49" charset="0"/>
                        </a:rPr>
                        <a:t>from</a:t>
                      </a:r>
                      <a:r>
                        <a:rPr lang="en-US" sz="500" b="0" i="0" u="none" strike="noStrike" dirty="0">
                          <a:solidFill>
                            <a:srgbClr val="000000"/>
                          </a:solidFill>
                          <a:effectLst/>
                          <a:latin typeface="Consolas" panose="020B0609020204030204" pitchFamily="49" charset="0"/>
                        </a:rPr>
                        <a:t> </a:t>
                      </a:r>
                      <a:r>
                        <a:rPr lang="en-US" sz="500" b="0" i="0" u="none" strike="noStrike" dirty="0" err="1">
                          <a:solidFill>
                            <a:srgbClr val="000000"/>
                          </a:solidFill>
                          <a:effectLst/>
                          <a:latin typeface="Consolas" panose="020B0609020204030204" pitchFamily="49" charset="0"/>
                        </a:rPr>
                        <a:t>keras.layers.noise</a:t>
                      </a:r>
                      <a:r>
                        <a:rPr lang="en-US" sz="500" b="0" i="0" u="none" strike="noStrike" dirty="0">
                          <a:solidFill>
                            <a:srgbClr val="000000"/>
                          </a:solidFill>
                          <a:effectLst/>
                          <a:latin typeface="Consolas" panose="020B0609020204030204" pitchFamily="49" charset="0"/>
                        </a:rPr>
                        <a:t> </a:t>
                      </a:r>
                      <a:r>
                        <a:rPr lang="en-US" sz="500" b="0" i="0" u="none" strike="noStrike" dirty="0">
                          <a:solidFill>
                            <a:srgbClr val="000088"/>
                          </a:solidFill>
                          <a:effectLst/>
                          <a:latin typeface="Consolas" panose="020B0609020204030204" pitchFamily="49" charset="0"/>
                        </a:rPr>
                        <a:t>import</a:t>
                      </a:r>
                      <a:r>
                        <a:rPr lang="en-US" sz="500" b="0" i="0" u="none" strike="noStrike" dirty="0">
                          <a:solidFill>
                            <a:srgbClr val="000000"/>
                          </a:solidFill>
                          <a:effectLst/>
                          <a:latin typeface="Consolas" panose="020B0609020204030204" pitchFamily="49" charset="0"/>
                        </a:rPr>
                        <a:t> </a:t>
                      </a:r>
                      <a:r>
                        <a:rPr lang="en-US" sz="500" b="0" i="0" u="none" strike="noStrike" dirty="0" err="1">
                          <a:solidFill>
                            <a:srgbClr val="000000"/>
                          </a:solidFill>
                          <a:effectLst/>
                          <a:latin typeface="Consolas" panose="020B0609020204030204" pitchFamily="49" charset="0"/>
                        </a:rPr>
                        <a:t>GaussianNoise</a:t>
                      </a:r>
                      <a:br>
                        <a:rPr lang="en-US" sz="500" b="0" i="0" u="none" strike="noStrike" dirty="0">
                          <a:solidFill>
                            <a:srgbClr val="000000"/>
                          </a:solidFill>
                          <a:effectLst/>
                          <a:latin typeface="Consolas" panose="020B0609020204030204" pitchFamily="49" charset="0"/>
                        </a:rPr>
                      </a:br>
                      <a:r>
                        <a:rPr lang="en-US" sz="500" b="0" i="0" u="none" strike="noStrike" dirty="0">
                          <a:solidFill>
                            <a:srgbClr val="000088"/>
                          </a:solidFill>
                          <a:effectLst/>
                          <a:latin typeface="Consolas" panose="020B0609020204030204" pitchFamily="49" charset="0"/>
                        </a:rPr>
                        <a:t>from</a:t>
                      </a:r>
                      <a:r>
                        <a:rPr lang="en-US" sz="500" b="0" i="0" u="none" strike="noStrike" dirty="0">
                          <a:solidFill>
                            <a:srgbClr val="000000"/>
                          </a:solidFill>
                          <a:effectLst/>
                          <a:latin typeface="Consolas" panose="020B0609020204030204" pitchFamily="49" charset="0"/>
                        </a:rPr>
                        <a:t> </a:t>
                      </a:r>
                      <a:r>
                        <a:rPr lang="en-US" sz="500" b="0" i="0" u="none" strike="noStrike" dirty="0" err="1">
                          <a:solidFill>
                            <a:srgbClr val="000000"/>
                          </a:solidFill>
                          <a:effectLst/>
                          <a:latin typeface="Consolas" panose="020B0609020204030204" pitchFamily="49" charset="0"/>
                        </a:rPr>
                        <a:t>keras</a:t>
                      </a:r>
                      <a:r>
                        <a:rPr lang="en-US" sz="500" b="0" i="0" u="none" strike="noStrike" dirty="0">
                          <a:solidFill>
                            <a:srgbClr val="000000"/>
                          </a:solidFill>
                          <a:effectLst/>
                          <a:latin typeface="Consolas" panose="020B0609020204030204" pitchFamily="49" charset="0"/>
                        </a:rPr>
                        <a:t> </a:t>
                      </a:r>
                      <a:r>
                        <a:rPr lang="en-US" sz="500" b="0" i="0" u="none" strike="noStrike" dirty="0">
                          <a:solidFill>
                            <a:srgbClr val="000088"/>
                          </a:solidFill>
                          <a:effectLst/>
                          <a:latin typeface="Consolas" panose="020B0609020204030204" pitchFamily="49" charset="0"/>
                        </a:rPr>
                        <a:t>import</a:t>
                      </a:r>
                      <a:r>
                        <a:rPr lang="en-US" sz="500" b="0" i="0" u="none" strike="noStrike" dirty="0">
                          <a:solidFill>
                            <a:srgbClr val="000000"/>
                          </a:solidFill>
                          <a:effectLst/>
                          <a:latin typeface="Consolas" panose="020B0609020204030204" pitchFamily="49" charset="0"/>
                        </a:rPr>
                        <a:t> callbacks</a:t>
                      </a:r>
                      <a:br>
                        <a:rPr lang="en-US" sz="500" b="0" i="0" u="none" strike="noStrike" dirty="0">
                          <a:solidFill>
                            <a:srgbClr val="000000"/>
                          </a:solidFill>
                          <a:effectLst/>
                          <a:latin typeface="Consolas" panose="020B0609020204030204" pitchFamily="49" charset="0"/>
                        </a:rPr>
                      </a:br>
                      <a:r>
                        <a:rPr lang="en-US" sz="500" b="0" i="0" u="none" strike="noStrike" dirty="0">
                          <a:solidFill>
                            <a:srgbClr val="000088"/>
                          </a:solidFill>
                          <a:effectLst/>
                          <a:latin typeface="Consolas" panose="020B0609020204030204" pitchFamily="49" charset="0"/>
                        </a:rPr>
                        <a:t>from</a:t>
                      </a:r>
                      <a:r>
                        <a:rPr lang="en-US" sz="500" b="0" i="0" u="none" strike="noStrike" dirty="0">
                          <a:solidFill>
                            <a:srgbClr val="000000"/>
                          </a:solidFill>
                          <a:effectLst/>
                          <a:latin typeface="Consolas" panose="020B0609020204030204" pitchFamily="49" charset="0"/>
                        </a:rPr>
                        <a:t> </a:t>
                      </a:r>
                      <a:r>
                        <a:rPr lang="en-US" sz="500" b="0" i="0" u="none" strike="noStrike" dirty="0" err="1">
                          <a:solidFill>
                            <a:srgbClr val="000000"/>
                          </a:solidFill>
                          <a:effectLst/>
                          <a:latin typeface="Consolas" panose="020B0609020204030204" pitchFamily="49" charset="0"/>
                        </a:rPr>
                        <a:t>keras.callbacks</a:t>
                      </a:r>
                      <a:r>
                        <a:rPr lang="en-US" sz="500" b="0" i="0" u="none" strike="noStrike" dirty="0">
                          <a:solidFill>
                            <a:srgbClr val="000000"/>
                          </a:solidFill>
                          <a:effectLst/>
                          <a:latin typeface="Consolas" panose="020B0609020204030204" pitchFamily="49" charset="0"/>
                        </a:rPr>
                        <a:t> </a:t>
                      </a:r>
                      <a:r>
                        <a:rPr lang="en-US" sz="500" b="0" i="0" u="none" strike="noStrike" dirty="0">
                          <a:solidFill>
                            <a:srgbClr val="000088"/>
                          </a:solidFill>
                          <a:effectLst/>
                          <a:latin typeface="Consolas" panose="020B0609020204030204" pitchFamily="49" charset="0"/>
                        </a:rPr>
                        <a:t>import</a:t>
                      </a:r>
                      <a:r>
                        <a:rPr lang="en-US" sz="500" b="0" i="0" u="none" strike="noStrike" dirty="0">
                          <a:solidFill>
                            <a:srgbClr val="000000"/>
                          </a:solidFill>
                          <a:effectLst/>
                          <a:latin typeface="Consolas" panose="020B0609020204030204" pitchFamily="49" charset="0"/>
                        </a:rPr>
                        <a:t> </a:t>
                      </a:r>
                      <a:r>
                        <a:rPr lang="en-US" sz="500" b="0" i="0" u="none" strike="noStrike" dirty="0" err="1">
                          <a:solidFill>
                            <a:srgbClr val="000000"/>
                          </a:solidFill>
                          <a:effectLst/>
                          <a:latin typeface="Consolas" panose="020B0609020204030204" pitchFamily="49" charset="0"/>
                        </a:rPr>
                        <a:t>CSVLogger</a:t>
                      </a:r>
                      <a:br>
                        <a:rPr lang="en-US" sz="500" b="0" i="0" u="none" strike="noStrike" dirty="0">
                          <a:solidFill>
                            <a:srgbClr val="000000"/>
                          </a:solidFill>
                          <a:effectLst/>
                          <a:latin typeface="Consolas" panose="020B0609020204030204" pitchFamily="49" charset="0"/>
                        </a:rPr>
                      </a:br>
                      <a:r>
                        <a:rPr lang="en-US" sz="500" b="0" i="0" u="none" strike="noStrike" dirty="0">
                          <a:solidFill>
                            <a:srgbClr val="000088"/>
                          </a:solidFill>
                          <a:effectLst/>
                          <a:latin typeface="Consolas" panose="020B0609020204030204" pitchFamily="49" charset="0"/>
                        </a:rPr>
                        <a:t>from</a:t>
                      </a:r>
                      <a:r>
                        <a:rPr lang="en-US" sz="500" b="0" i="0" u="none" strike="noStrike" dirty="0">
                          <a:solidFill>
                            <a:srgbClr val="000000"/>
                          </a:solidFill>
                          <a:effectLst/>
                          <a:latin typeface="Consolas" panose="020B0609020204030204" pitchFamily="49" charset="0"/>
                        </a:rPr>
                        <a:t> </a:t>
                      </a:r>
                      <a:r>
                        <a:rPr lang="en-US" sz="500" b="0" i="0" u="none" strike="noStrike" dirty="0" err="1">
                          <a:solidFill>
                            <a:srgbClr val="000000"/>
                          </a:solidFill>
                          <a:effectLst/>
                          <a:latin typeface="Consolas" panose="020B0609020204030204" pitchFamily="49" charset="0"/>
                        </a:rPr>
                        <a:t>keras.utils</a:t>
                      </a:r>
                      <a:r>
                        <a:rPr lang="en-US" sz="500" b="0" i="0" u="none" strike="noStrike" dirty="0">
                          <a:solidFill>
                            <a:srgbClr val="000000"/>
                          </a:solidFill>
                          <a:effectLst/>
                          <a:latin typeface="Consolas" panose="020B0609020204030204" pitchFamily="49" charset="0"/>
                        </a:rPr>
                        <a:t> </a:t>
                      </a:r>
                      <a:r>
                        <a:rPr lang="en-US" sz="500" b="0" i="0" u="none" strike="noStrike" dirty="0">
                          <a:solidFill>
                            <a:srgbClr val="000088"/>
                          </a:solidFill>
                          <a:effectLst/>
                          <a:latin typeface="Consolas" panose="020B0609020204030204" pitchFamily="49" charset="0"/>
                        </a:rPr>
                        <a:t>import</a:t>
                      </a:r>
                      <a:r>
                        <a:rPr lang="en-US" sz="500" b="0" i="0" u="none" strike="noStrike" dirty="0">
                          <a:solidFill>
                            <a:srgbClr val="000000"/>
                          </a:solidFill>
                          <a:effectLst/>
                          <a:latin typeface="Consolas" panose="020B0609020204030204" pitchFamily="49" charset="0"/>
                        </a:rPr>
                        <a:t> </a:t>
                      </a:r>
                      <a:r>
                        <a:rPr lang="en-US" sz="500" b="0" i="0" u="none" strike="noStrike" dirty="0" err="1">
                          <a:solidFill>
                            <a:srgbClr val="000000"/>
                          </a:solidFill>
                          <a:effectLst/>
                          <a:latin typeface="Consolas" panose="020B0609020204030204" pitchFamily="49" charset="0"/>
                        </a:rPr>
                        <a:t>to_categorical</a:t>
                      </a:r>
                      <a:br>
                        <a:rPr lang="en-US" sz="500" b="0" i="0" u="none" strike="noStrike" dirty="0">
                          <a:solidFill>
                            <a:srgbClr val="000000"/>
                          </a:solidFill>
                          <a:effectLst/>
                          <a:latin typeface="Consolas" panose="020B0609020204030204" pitchFamily="49" charset="0"/>
                        </a:rPr>
                      </a:br>
                      <a:r>
                        <a:rPr lang="en-US" sz="500" b="0" i="0" u="none" strike="noStrike" dirty="0">
                          <a:solidFill>
                            <a:srgbClr val="000088"/>
                          </a:solidFill>
                          <a:effectLst/>
                          <a:latin typeface="Consolas" panose="020B0609020204030204" pitchFamily="49" charset="0"/>
                        </a:rPr>
                        <a:t>from</a:t>
                      </a:r>
                      <a:r>
                        <a:rPr lang="en-US" sz="500" b="0" i="0" u="none" strike="noStrike" dirty="0">
                          <a:solidFill>
                            <a:srgbClr val="000000"/>
                          </a:solidFill>
                          <a:effectLst/>
                          <a:latin typeface="Consolas" panose="020B0609020204030204" pitchFamily="49" charset="0"/>
                        </a:rPr>
                        <a:t> </a:t>
                      </a:r>
                      <a:r>
                        <a:rPr lang="en-US" sz="500" b="0" i="0" u="none" strike="noStrike" dirty="0" err="1">
                          <a:solidFill>
                            <a:srgbClr val="000000"/>
                          </a:solidFill>
                          <a:effectLst/>
                          <a:latin typeface="Consolas" panose="020B0609020204030204" pitchFamily="49" charset="0"/>
                        </a:rPr>
                        <a:t>keras.callbacks</a:t>
                      </a:r>
                      <a:r>
                        <a:rPr lang="en-US" sz="500" b="0" i="0" u="none" strike="noStrike" dirty="0">
                          <a:solidFill>
                            <a:srgbClr val="000000"/>
                          </a:solidFill>
                          <a:effectLst/>
                          <a:latin typeface="Consolas" panose="020B0609020204030204" pitchFamily="49" charset="0"/>
                        </a:rPr>
                        <a:t> </a:t>
                      </a:r>
                      <a:r>
                        <a:rPr lang="en-US" sz="500" b="0" i="0" u="none" strike="noStrike" dirty="0">
                          <a:solidFill>
                            <a:srgbClr val="000088"/>
                          </a:solidFill>
                          <a:effectLst/>
                          <a:latin typeface="Consolas" panose="020B0609020204030204" pitchFamily="49" charset="0"/>
                        </a:rPr>
                        <a:t>import</a:t>
                      </a:r>
                      <a:r>
                        <a:rPr lang="en-US" sz="500" b="0" i="0" u="none" strike="noStrike" dirty="0">
                          <a:solidFill>
                            <a:srgbClr val="000000"/>
                          </a:solidFill>
                          <a:effectLst/>
                          <a:latin typeface="Consolas" panose="020B0609020204030204" pitchFamily="49" charset="0"/>
                        </a:rPr>
                        <a:t> </a:t>
                      </a:r>
                      <a:r>
                        <a:rPr lang="en-US" sz="500" b="0" i="0" u="none" strike="noStrike" dirty="0" err="1">
                          <a:solidFill>
                            <a:srgbClr val="000000"/>
                          </a:solidFill>
                          <a:effectLst/>
                          <a:latin typeface="Consolas" panose="020B0609020204030204" pitchFamily="49" charset="0"/>
                        </a:rPr>
                        <a:t>ModelCheckpoint</a:t>
                      </a:r>
                      <a:r>
                        <a:rPr lang="en-US" sz="500" b="0" i="0" u="none" strike="noStrike" dirty="0">
                          <a:solidFill>
                            <a:srgbClr val="000000"/>
                          </a:solidFill>
                          <a:effectLst/>
                          <a:latin typeface="Consolas" panose="020B0609020204030204" pitchFamily="49" charset="0"/>
                        </a:rPr>
                        <a:t>, </a:t>
                      </a:r>
                      <a:r>
                        <a:rPr lang="en-US" sz="500" b="0" i="0" u="none" strike="noStrike" dirty="0" err="1">
                          <a:solidFill>
                            <a:srgbClr val="000000"/>
                          </a:solidFill>
                          <a:effectLst/>
                          <a:latin typeface="Consolas" panose="020B0609020204030204" pitchFamily="49" charset="0"/>
                        </a:rPr>
                        <a:t>EarlyStopping</a:t>
                      </a:r>
                      <a:r>
                        <a:rPr lang="en-US" sz="500" b="0" i="0" u="none" strike="noStrike" dirty="0">
                          <a:solidFill>
                            <a:srgbClr val="000000"/>
                          </a:solidFill>
                          <a:effectLst/>
                          <a:latin typeface="Consolas" panose="020B0609020204030204" pitchFamily="49" charset="0"/>
                        </a:rPr>
                        <a:t>, </a:t>
                      </a:r>
                      <a:r>
                        <a:rPr lang="en-US" sz="500" b="0" i="0" u="none" strike="noStrike" dirty="0" err="1">
                          <a:solidFill>
                            <a:srgbClr val="000000"/>
                          </a:solidFill>
                          <a:effectLst/>
                          <a:latin typeface="Consolas" panose="020B0609020204030204" pitchFamily="49" charset="0"/>
                        </a:rPr>
                        <a:t>ReduceLROnPlateau</a:t>
                      </a:r>
                      <a:r>
                        <a:rPr lang="en-US" sz="500" b="0" i="0" u="none" strike="noStrike" dirty="0">
                          <a:solidFill>
                            <a:srgbClr val="000000"/>
                          </a:solidFill>
                          <a:effectLst/>
                          <a:latin typeface="Consolas" panose="020B0609020204030204" pitchFamily="49" charset="0"/>
                        </a:rPr>
                        <a:t>, </a:t>
                      </a:r>
                      <a:r>
                        <a:rPr lang="en-US" sz="500" b="0" i="0" u="none" strike="noStrike" dirty="0" err="1">
                          <a:solidFill>
                            <a:srgbClr val="000000"/>
                          </a:solidFill>
                          <a:effectLst/>
                          <a:latin typeface="Consolas" panose="020B0609020204030204" pitchFamily="49" charset="0"/>
                        </a:rPr>
                        <a:t>CSVLogger</a:t>
                      </a:r>
                      <a:br>
                        <a:rPr lang="en-US" sz="500" b="0" i="0" u="none" strike="noStrike" dirty="0">
                          <a:solidFill>
                            <a:srgbClr val="000000"/>
                          </a:solidFill>
                          <a:effectLst/>
                          <a:latin typeface="Consolas" panose="020B0609020204030204" pitchFamily="49" charset="0"/>
                        </a:rPr>
                      </a:br>
                      <a:br>
                        <a:rPr lang="en-US" sz="500" b="0" i="0" u="none" strike="noStrike" dirty="0">
                          <a:solidFill>
                            <a:srgbClr val="000000"/>
                          </a:solidFill>
                          <a:effectLst/>
                          <a:latin typeface="Consolas" panose="020B0609020204030204" pitchFamily="49" charset="0"/>
                        </a:rPr>
                      </a:br>
                      <a:r>
                        <a:rPr lang="en-US" sz="500" b="0" i="0" u="none" strike="noStrike" dirty="0">
                          <a:solidFill>
                            <a:srgbClr val="000088"/>
                          </a:solidFill>
                          <a:effectLst/>
                          <a:latin typeface="Consolas" panose="020B0609020204030204" pitchFamily="49" charset="0"/>
                        </a:rPr>
                        <a:t>import</a:t>
                      </a:r>
                      <a:r>
                        <a:rPr lang="en-US" sz="500" b="0" i="0" u="none" strike="noStrike" dirty="0">
                          <a:solidFill>
                            <a:srgbClr val="000000"/>
                          </a:solidFill>
                          <a:effectLst/>
                          <a:latin typeface="Consolas" panose="020B0609020204030204" pitchFamily="49" charset="0"/>
                        </a:rPr>
                        <a:t> pandas </a:t>
                      </a:r>
                      <a:r>
                        <a:rPr lang="en-US" sz="500" b="0" i="0" u="none" strike="noStrike" dirty="0">
                          <a:solidFill>
                            <a:srgbClr val="000088"/>
                          </a:solidFill>
                          <a:effectLst/>
                          <a:latin typeface="Consolas" panose="020B0609020204030204" pitchFamily="49" charset="0"/>
                        </a:rPr>
                        <a:t>as</a:t>
                      </a:r>
                      <a:r>
                        <a:rPr lang="en-US" sz="500" b="0" i="0" u="none" strike="noStrike" dirty="0">
                          <a:solidFill>
                            <a:srgbClr val="000000"/>
                          </a:solidFill>
                          <a:effectLst/>
                          <a:latin typeface="Consolas" panose="020B0609020204030204" pitchFamily="49" charset="0"/>
                        </a:rPr>
                        <a:t> pd</a:t>
                      </a:r>
                      <a:br>
                        <a:rPr lang="en-US" sz="500" b="0" i="0" u="none" strike="noStrike" dirty="0">
                          <a:solidFill>
                            <a:srgbClr val="000000"/>
                          </a:solidFill>
                          <a:effectLst/>
                          <a:latin typeface="Consolas" panose="020B0609020204030204" pitchFamily="49" charset="0"/>
                        </a:rPr>
                      </a:br>
                      <a:r>
                        <a:rPr lang="en-US" sz="500" b="0" i="0" u="none" strike="noStrike" dirty="0">
                          <a:solidFill>
                            <a:srgbClr val="000088"/>
                          </a:solidFill>
                          <a:effectLst/>
                          <a:latin typeface="Consolas" panose="020B0609020204030204" pitchFamily="49" charset="0"/>
                        </a:rPr>
                        <a:t>import</a:t>
                      </a:r>
                      <a:r>
                        <a:rPr lang="en-US" sz="500" b="0" i="0" u="none" strike="noStrike" dirty="0">
                          <a:solidFill>
                            <a:srgbClr val="000000"/>
                          </a:solidFill>
                          <a:effectLst/>
                          <a:latin typeface="Consolas" panose="020B0609020204030204" pitchFamily="49" charset="0"/>
                        </a:rPr>
                        <a:t> </a:t>
                      </a:r>
                      <a:r>
                        <a:rPr lang="en-US" sz="500" b="0" i="0" u="none" strike="noStrike" dirty="0" err="1">
                          <a:solidFill>
                            <a:srgbClr val="000000"/>
                          </a:solidFill>
                          <a:effectLst/>
                          <a:latin typeface="Consolas" panose="020B0609020204030204" pitchFamily="49" charset="0"/>
                        </a:rPr>
                        <a:t>numpy</a:t>
                      </a:r>
                      <a:r>
                        <a:rPr lang="en-US" sz="500" b="0" i="0" u="none" strike="noStrike" dirty="0">
                          <a:solidFill>
                            <a:srgbClr val="000000"/>
                          </a:solidFill>
                          <a:effectLst/>
                          <a:latin typeface="Consolas" panose="020B0609020204030204" pitchFamily="49" charset="0"/>
                        </a:rPr>
                        <a:t> </a:t>
                      </a:r>
                      <a:r>
                        <a:rPr lang="en-US" sz="500" b="0" i="0" u="none" strike="noStrike" dirty="0">
                          <a:solidFill>
                            <a:srgbClr val="000088"/>
                          </a:solidFill>
                          <a:effectLst/>
                          <a:latin typeface="Consolas" panose="020B0609020204030204" pitchFamily="49" charset="0"/>
                        </a:rPr>
                        <a:t>as</a:t>
                      </a:r>
                      <a:r>
                        <a:rPr lang="en-US" sz="500" b="0" i="0" u="none" strike="noStrike" dirty="0">
                          <a:solidFill>
                            <a:srgbClr val="000000"/>
                          </a:solidFill>
                          <a:effectLst/>
                          <a:latin typeface="Consolas" panose="020B0609020204030204" pitchFamily="49" charset="0"/>
                        </a:rPr>
                        <a:t> np</a:t>
                      </a:r>
                      <a:br>
                        <a:rPr lang="en-US" sz="500" b="0" i="0" u="none" strike="noStrike" dirty="0">
                          <a:solidFill>
                            <a:srgbClr val="000000"/>
                          </a:solidFill>
                          <a:effectLst/>
                          <a:latin typeface="Consolas" panose="020B0609020204030204" pitchFamily="49" charset="0"/>
                        </a:rPr>
                      </a:br>
                      <a:r>
                        <a:rPr lang="en-US" sz="500" b="0" i="0" u="none" strike="noStrike" dirty="0">
                          <a:solidFill>
                            <a:srgbClr val="000088"/>
                          </a:solidFill>
                          <a:effectLst/>
                          <a:latin typeface="Consolas" panose="020B0609020204030204" pitchFamily="49" charset="0"/>
                        </a:rPr>
                        <a:t>from</a:t>
                      </a:r>
                      <a:r>
                        <a:rPr lang="en-US" sz="500" b="0" i="0" u="none" strike="noStrike" dirty="0">
                          <a:solidFill>
                            <a:srgbClr val="000000"/>
                          </a:solidFill>
                          <a:effectLst/>
                          <a:latin typeface="Consolas" panose="020B0609020204030204" pitchFamily="49" charset="0"/>
                        </a:rPr>
                        <a:t> </a:t>
                      </a:r>
                      <a:r>
                        <a:rPr lang="en-US" sz="500" b="0" i="0" u="none" strike="noStrike" dirty="0" err="1">
                          <a:solidFill>
                            <a:srgbClr val="000000"/>
                          </a:solidFill>
                          <a:effectLst/>
                          <a:latin typeface="Consolas" panose="020B0609020204030204" pitchFamily="49" charset="0"/>
                        </a:rPr>
                        <a:t>sklearn.preprocessing</a:t>
                      </a:r>
                      <a:r>
                        <a:rPr lang="en-US" sz="500" b="0" i="0" u="none" strike="noStrike" dirty="0">
                          <a:solidFill>
                            <a:srgbClr val="000000"/>
                          </a:solidFill>
                          <a:effectLst/>
                          <a:latin typeface="Consolas" panose="020B0609020204030204" pitchFamily="49" charset="0"/>
                        </a:rPr>
                        <a:t> </a:t>
                      </a:r>
                      <a:r>
                        <a:rPr lang="en-US" sz="500" b="0" i="0" u="none" strike="noStrike" dirty="0">
                          <a:solidFill>
                            <a:srgbClr val="000088"/>
                          </a:solidFill>
                          <a:effectLst/>
                          <a:latin typeface="Consolas" panose="020B0609020204030204" pitchFamily="49" charset="0"/>
                        </a:rPr>
                        <a:t>import</a:t>
                      </a:r>
                      <a:r>
                        <a:rPr lang="en-US" sz="500" b="0" i="0" u="none" strike="noStrike" dirty="0">
                          <a:solidFill>
                            <a:srgbClr val="000000"/>
                          </a:solidFill>
                          <a:effectLst/>
                          <a:latin typeface="Consolas" panose="020B0609020204030204" pitchFamily="49" charset="0"/>
                        </a:rPr>
                        <a:t> </a:t>
                      </a:r>
                      <a:r>
                        <a:rPr lang="en-US" sz="500" b="0" i="0" u="none" strike="noStrike" dirty="0" err="1">
                          <a:solidFill>
                            <a:srgbClr val="000000"/>
                          </a:solidFill>
                          <a:effectLst/>
                          <a:latin typeface="Consolas" panose="020B0609020204030204" pitchFamily="49" charset="0"/>
                        </a:rPr>
                        <a:t>LabelEncoder</a:t>
                      </a:r>
                      <a:br>
                        <a:rPr lang="en-US" sz="500" b="0" i="0" u="none" strike="noStrike" dirty="0">
                          <a:solidFill>
                            <a:srgbClr val="000000"/>
                          </a:solidFill>
                          <a:effectLst/>
                          <a:latin typeface="Consolas" panose="020B0609020204030204" pitchFamily="49" charset="0"/>
                        </a:rPr>
                      </a:br>
                      <a:r>
                        <a:rPr lang="en-US" sz="500" b="0" i="0" u="none" strike="noStrike" dirty="0">
                          <a:solidFill>
                            <a:srgbClr val="000088"/>
                          </a:solidFill>
                          <a:effectLst/>
                          <a:latin typeface="Consolas" panose="020B0609020204030204" pitchFamily="49" charset="0"/>
                        </a:rPr>
                        <a:t>from</a:t>
                      </a:r>
                      <a:r>
                        <a:rPr lang="en-US" sz="500" b="0" i="0" u="none" strike="noStrike" dirty="0">
                          <a:solidFill>
                            <a:srgbClr val="000000"/>
                          </a:solidFill>
                          <a:effectLst/>
                          <a:latin typeface="Consolas" panose="020B0609020204030204" pitchFamily="49" charset="0"/>
                        </a:rPr>
                        <a:t> </a:t>
                      </a:r>
                      <a:r>
                        <a:rPr lang="en-US" sz="500" b="0" i="0" u="none" strike="noStrike" dirty="0" err="1">
                          <a:solidFill>
                            <a:srgbClr val="000000"/>
                          </a:solidFill>
                          <a:effectLst/>
                          <a:latin typeface="Consolas" panose="020B0609020204030204" pitchFamily="49" charset="0"/>
                        </a:rPr>
                        <a:t>sklearn.model_selection</a:t>
                      </a:r>
                      <a:r>
                        <a:rPr lang="en-US" sz="500" b="0" i="0" u="none" strike="noStrike" dirty="0">
                          <a:solidFill>
                            <a:srgbClr val="000000"/>
                          </a:solidFill>
                          <a:effectLst/>
                          <a:latin typeface="Consolas" panose="020B0609020204030204" pitchFamily="49" charset="0"/>
                        </a:rPr>
                        <a:t> </a:t>
                      </a:r>
                      <a:r>
                        <a:rPr lang="en-US" sz="500" b="0" i="0" u="none" strike="noStrike" dirty="0">
                          <a:solidFill>
                            <a:srgbClr val="000088"/>
                          </a:solidFill>
                          <a:effectLst/>
                          <a:latin typeface="Consolas" panose="020B0609020204030204" pitchFamily="49" charset="0"/>
                        </a:rPr>
                        <a:t>import</a:t>
                      </a:r>
                      <a:r>
                        <a:rPr lang="en-US" sz="500" b="0" i="0" u="none" strike="noStrike" dirty="0">
                          <a:solidFill>
                            <a:srgbClr val="000000"/>
                          </a:solidFill>
                          <a:effectLst/>
                          <a:latin typeface="Consolas" panose="020B0609020204030204" pitchFamily="49" charset="0"/>
                        </a:rPr>
                        <a:t> </a:t>
                      </a:r>
                      <a:r>
                        <a:rPr lang="en-US" sz="500" b="0" i="0" u="none" strike="noStrike" dirty="0" err="1">
                          <a:solidFill>
                            <a:srgbClr val="000000"/>
                          </a:solidFill>
                          <a:effectLst/>
                          <a:latin typeface="Consolas" panose="020B0609020204030204" pitchFamily="49" charset="0"/>
                        </a:rPr>
                        <a:t>train_test_split</a:t>
                      </a:r>
                      <a:br>
                        <a:rPr lang="en-US" sz="500" b="0" i="0" u="none" strike="noStrike" dirty="0">
                          <a:solidFill>
                            <a:srgbClr val="000000"/>
                          </a:solidFill>
                          <a:effectLst/>
                          <a:latin typeface="Consolas" panose="020B0609020204030204" pitchFamily="49" charset="0"/>
                        </a:rPr>
                      </a:br>
                      <a:r>
                        <a:rPr lang="en-US" sz="500" b="0" i="0" u="none" strike="noStrike" dirty="0">
                          <a:solidFill>
                            <a:srgbClr val="000088"/>
                          </a:solidFill>
                          <a:effectLst/>
                          <a:latin typeface="Consolas" panose="020B0609020204030204" pitchFamily="49" charset="0"/>
                        </a:rPr>
                        <a:t>from</a:t>
                      </a:r>
                      <a:r>
                        <a:rPr lang="en-US" sz="500" b="0" i="0" u="none" strike="noStrike" dirty="0">
                          <a:solidFill>
                            <a:srgbClr val="000000"/>
                          </a:solidFill>
                          <a:effectLst/>
                          <a:latin typeface="Consolas" panose="020B0609020204030204" pitchFamily="49" charset="0"/>
                        </a:rPr>
                        <a:t> </a:t>
                      </a:r>
                      <a:r>
                        <a:rPr lang="en-US" sz="500" b="0" i="0" u="none" strike="noStrike" dirty="0" err="1">
                          <a:solidFill>
                            <a:srgbClr val="000000"/>
                          </a:solidFill>
                          <a:effectLst/>
                          <a:latin typeface="Consolas" panose="020B0609020204030204" pitchFamily="49" charset="0"/>
                        </a:rPr>
                        <a:t>sklearn.preprocessing</a:t>
                      </a:r>
                      <a:r>
                        <a:rPr lang="en-US" sz="500" b="0" i="0" u="none" strike="noStrike" dirty="0">
                          <a:solidFill>
                            <a:srgbClr val="000000"/>
                          </a:solidFill>
                          <a:effectLst/>
                          <a:latin typeface="Consolas" panose="020B0609020204030204" pitchFamily="49" charset="0"/>
                        </a:rPr>
                        <a:t> </a:t>
                      </a:r>
                      <a:r>
                        <a:rPr lang="en-US" sz="500" b="0" i="0" u="none" strike="noStrike" dirty="0">
                          <a:solidFill>
                            <a:srgbClr val="000088"/>
                          </a:solidFill>
                          <a:effectLst/>
                          <a:latin typeface="Consolas" panose="020B0609020204030204" pitchFamily="49" charset="0"/>
                        </a:rPr>
                        <a:t>import</a:t>
                      </a:r>
                      <a:r>
                        <a:rPr lang="en-US" sz="500" b="0" i="0" u="none" strike="noStrike" dirty="0">
                          <a:solidFill>
                            <a:srgbClr val="000000"/>
                          </a:solidFill>
                          <a:effectLst/>
                          <a:latin typeface="Consolas" panose="020B0609020204030204" pitchFamily="49" charset="0"/>
                        </a:rPr>
                        <a:t> Normalizer</a:t>
                      </a:r>
                      <a:br>
                        <a:rPr lang="en-US" sz="500" b="0" i="0" u="none" strike="noStrike" dirty="0">
                          <a:solidFill>
                            <a:srgbClr val="000000"/>
                          </a:solidFill>
                          <a:effectLst/>
                          <a:latin typeface="Consolas" panose="020B0609020204030204" pitchFamily="49" charset="0"/>
                        </a:rPr>
                      </a:br>
                      <a:r>
                        <a:rPr lang="en-US" sz="500" b="0" i="0" u="none" strike="noStrike" dirty="0">
                          <a:solidFill>
                            <a:srgbClr val="000088"/>
                          </a:solidFill>
                          <a:effectLst/>
                          <a:latin typeface="Consolas" panose="020B0609020204030204" pitchFamily="49" charset="0"/>
                        </a:rPr>
                        <a:t>import</a:t>
                      </a:r>
                      <a:r>
                        <a:rPr lang="en-US" sz="500" b="0" i="0" u="none" strike="noStrike" dirty="0">
                          <a:solidFill>
                            <a:srgbClr val="000000"/>
                          </a:solidFill>
                          <a:effectLst/>
                          <a:latin typeface="Consolas" panose="020B0609020204030204" pitchFamily="49" charset="0"/>
                        </a:rPr>
                        <a:t> warnings</a:t>
                      </a:r>
                      <a:br>
                        <a:rPr lang="en-US" sz="500" b="0" i="0" u="none" strike="noStrike" dirty="0">
                          <a:solidFill>
                            <a:srgbClr val="000000"/>
                          </a:solidFill>
                          <a:effectLst/>
                          <a:latin typeface="Consolas" panose="020B0609020204030204" pitchFamily="49" charset="0"/>
                        </a:rPr>
                      </a:br>
                      <a:r>
                        <a:rPr lang="en-US" sz="500" b="0" i="0" u="none" strike="noStrike" dirty="0" err="1">
                          <a:solidFill>
                            <a:srgbClr val="000000"/>
                          </a:solidFill>
                          <a:effectLst/>
                          <a:latin typeface="Consolas" panose="020B0609020204030204" pitchFamily="49" charset="0"/>
                        </a:rPr>
                        <a:t>warnings.filterwarnings</a:t>
                      </a:r>
                      <a:r>
                        <a:rPr lang="en-US" sz="500" b="0" i="0" u="none" strike="noStrike" dirty="0">
                          <a:solidFill>
                            <a:srgbClr val="000000"/>
                          </a:solidFill>
                          <a:effectLst/>
                          <a:latin typeface="Consolas" panose="020B0609020204030204" pitchFamily="49" charset="0"/>
                        </a:rPr>
                        <a:t>(</a:t>
                      </a:r>
                      <a:r>
                        <a:rPr lang="en-US" sz="500" b="0" i="0" u="none" strike="noStrike" dirty="0">
                          <a:solidFill>
                            <a:srgbClr val="008800"/>
                          </a:solidFill>
                          <a:effectLst/>
                          <a:latin typeface="Consolas" panose="020B0609020204030204" pitchFamily="49" charset="0"/>
                        </a:rPr>
                        <a:t>"ignore"</a:t>
                      </a:r>
                      <a:r>
                        <a:rPr lang="en-US" sz="500" b="0" i="0" u="none" strike="noStrike" dirty="0">
                          <a:solidFill>
                            <a:srgbClr val="000000"/>
                          </a:solidFill>
                          <a:effectLst/>
                          <a:latin typeface="Consolas" panose="020B0609020204030204" pitchFamily="49" charset="0"/>
                        </a:rPr>
                        <a:t>)</a:t>
                      </a:r>
                      <a:br>
                        <a:rPr lang="en-US" sz="500" b="0" i="0" u="none" strike="noStrike" dirty="0">
                          <a:solidFill>
                            <a:srgbClr val="000000"/>
                          </a:solidFill>
                          <a:effectLst/>
                          <a:latin typeface="Consolas" panose="020B0609020204030204" pitchFamily="49" charset="0"/>
                        </a:rPr>
                      </a:br>
                      <a:r>
                        <a:rPr lang="en-US" sz="500" b="0" i="0" u="none" strike="noStrike" dirty="0">
                          <a:solidFill>
                            <a:srgbClr val="000088"/>
                          </a:solidFill>
                          <a:effectLst/>
                          <a:latin typeface="Consolas" panose="020B0609020204030204" pitchFamily="49" charset="0"/>
                        </a:rPr>
                        <a:t>from</a:t>
                      </a:r>
                      <a:r>
                        <a:rPr lang="en-US" sz="500" b="0" i="0" u="none" strike="noStrike" dirty="0">
                          <a:solidFill>
                            <a:srgbClr val="000000"/>
                          </a:solidFill>
                          <a:effectLst/>
                          <a:latin typeface="Consolas" panose="020B0609020204030204" pitchFamily="49" charset="0"/>
                        </a:rPr>
                        <a:t> </a:t>
                      </a:r>
                      <a:r>
                        <a:rPr lang="en-US" sz="500" b="0" i="0" u="none" strike="noStrike" dirty="0" err="1">
                          <a:solidFill>
                            <a:srgbClr val="000000"/>
                          </a:solidFill>
                          <a:effectLst/>
                          <a:latin typeface="Consolas" panose="020B0609020204030204" pitchFamily="49" charset="0"/>
                        </a:rPr>
                        <a:t>keras.utils</a:t>
                      </a:r>
                      <a:r>
                        <a:rPr lang="en-US" sz="500" b="0" i="0" u="none" strike="noStrike" dirty="0">
                          <a:solidFill>
                            <a:srgbClr val="000000"/>
                          </a:solidFill>
                          <a:effectLst/>
                          <a:latin typeface="Consolas" panose="020B0609020204030204" pitchFamily="49" charset="0"/>
                        </a:rPr>
                        <a:t> </a:t>
                      </a:r>
                      <a:r>
                        <a:rPr lang="en-US" sz="500" b="0" i="0" u="none" strike="noStrike" dirty="0">
                          <a:solidFill>
                            <a:srgbClr val="000088"/>
                          </a:solidFill>
                          <a:effectLst/>
                          <a:latin typeface="Consolas" panose="020B0609020204030204" pitchFamily="49" charset="0"/>
                        </a:rPr>
                        <a:t>import</a:t>
                      </a:r>
                      <a:r>
                        <a:rPr lang="en-US" sz="500" b="0" i="0" u="none" strike="noStrike" dirty="0">
                          <a:solidFill>
                            <a:srgbClr val="000000"/>
                          </a:solidFill>
                          <a:effectLst/>
                          <a:latin typeface="Consolas" panose="020B0609020204030204" pitchFamily="49" charset="0"/>
                        </a:rPr>
                        <a:t> </a:t>
                      </a:r>
                      <a:r>
                        <a:rPr lang="en-US" sz="500" b="0" i="0" u="none" strike="noStrike" dirty="0" err="1">
                          <a:solidFill>
                            <a:srgbClr val="000000"/>
                          </a:solidFill>
                          <a:effectLst/>
                          <a:latin typeface="Consolas" panose="020B0609020204030204" pitchFamily="49" charset="0"/>
                        </a:rPr>
                        <a:t>to_categorical</a:t>
                      </a:r>
                      <a:br>
                        <a:rPr lang="en-US" sz="500" b="0" i="0" u="none" strike="noStrike" dirty="0">
                          <a:solidFill>
                            <a:srgbClr val="000000"/>
                          </a:solidFill>
                          <a:effectLst/>
                          <a:latin typeface="Consolas" panose="020B0609020204030204" pitchFamily="49" charset="0"/>
                        </a:rPr>
                      </a:br>
                      <a:r>
                        <a:rPr lang="en-US" sz="500" b="0" i="0" u="none" strike="noStrike" dirty="0">
                          <a:solidFill>
                            <a:srgbClr val="000088"/>
                          </a:solidFill>
                          <a:effectLst/>
                          <a:latin typeface="Consolas" panose="020B0609020204030204" pitchFamily="49" charset="0"/>
                        </a:rPr>
                        <a:t>from</a:t>
                      </a:r>
                      <a:r>
                        <a:rPr lang="en-US" sz="500" b="0" i="0" u="none" strike="noStrike" dirty="0">
                          <a:solidFill>
                            <a:srgbClr val="000000"/>
                          </a:solidFill>
                          <a:effectLst/>
                          <a:latin typeface="Consolas" panose="020B0609020204030204" pitchFamily="49" charset="0"/>
                        </a:rPr>
                        <a:t> </a:t>
                      </a:r>
                      <a:r>
                        <a:rPr lang="en-US" sz="500" b="0" i="0" u="none" strike="noStrike" dirty="0" err="1">
                          <a:solidFill>
                            <a:srgbClr val="000000"/>
                          </a:solidFill>
                          <a:effectLst/>
                          <a:latin typeface="Consolas" panose="020B0609020204030204" pitchFamily="49" charset="0"/>
                        </a:rPr>
                        <a:t>keras.utils</a:t>
                      </a:r>
                      <a:r>
                        <a:rPr lang="en-US" sz="500" b="0" i="0" u="none" strike="noStrike" dirty="0">
                          <a:solidFill>
                            <a:srgbClr val="000000"/>
                          </a:solidFill>
                          <a:effectLst/>
                          <a:latin typeface="Consolas" panose="020B0609020204030204" pitchFamily="49" charset="0"/>
                        </a:rPr>
                        <a:t> </a:t>
                      </a:r>
                      <a:r>
                        <a:rPr lang="en-US" sz="500" b="0" i="0" u="none" strike="noStrike" dirty="0">
                          <a:solidFill>
                            <a:srgbClr val="000088"/>
                          </a:solidFill>
                          <a:effectLst/>
                          <a:latin typeface="Consolas" panose="020B0609020204030204" pitchFamily="49" charset="0"/>
                        </a:rPr>
                        <a:t>import</a:t>
                      </a:r>
                      <a:r>
                        <a:rPr lang="en-US" sz="500" b="0" i="0" u="none" strike="noStrike" dirty="0">
                          <a:solidFill>
                            <a:srgbClr val="000000"/>
                          </a:solidFill>
                          <a:effectLst/>
                          <a:latin typeface="Consolas" panose="020B0609020204030204" pitchFamily="49" charset="0"/>
                        </a:rPr>
                        <a:t> </a:t>
                      </a:r>
                      <a:r>
                        <a:rPr lang="en-US" sz="500" b="0" i="0" u="none" strike="noStrike" dirty="0" err="1">
                          <a:solidFill>
                            <a:srgbClr val="000000"/>
                          </a:solidFill>
                          <a:effectLst/>
                          <a:latin typeface="Consolas" panose="020B0609020204030204" pitchFamily="49" charset="0"/>
                        </a:rPr>
                        <a:t>np_utils</a:t>
                      </a:r>
                      <a:br>
                        <a:rPr lang="en-US" sz="500" b="0" i="0" u="none" strike="noStrike" dirty="0">
                          <a:solidFill>
                            <a:srgbClr val="000000"/>
                          </a:solidFill>
                          <a:effectLst/>
                          <a:latin typeface="Consolas" panose="020B0609020204030204" pitchFamily="49" charset="0"/>
                        </a:rPr>
                      </a:br>
                      <a:r>
                        <a:rPr lang="en-US" sz="500" b="0" i="0" u="none" strike="noStrike" dirty="0">
                          <a:solidFill>
                            <a:srgbClr val="000088"/>
                          </a:solidFill>
                          <a:effectLst/>
                          <a:latin typeface="Consolas" panose="020B0609020204030204" pitchFamily="49" charset="0"/>
                        </a:rPr>
                        <a:t>from</a:t>
                      </a:r>
                      <a:r>
                        <a:rPr lang="en-US" sz="500" b="0" i="0" u="none" strike="noStrike" dirty="0">
                          <a:solidFill>
                            <a:srgbClr val="000000"/>
                          </a:solidFill>
                          <a:effectLst/>
                          <a:latin typeface="Consolas" panose="020B0609020204030204" pitchFamily="49" charset="0"/>
                        </a:rPr>
                        <a:t> </a:t>
                      </a:r>
                      <a:r>
                        <a:rPr lang="en-US" sz="500" b="0" i="0" u="none" strike="noStrike" dirty="0" err="1">
                          <a:solidFill>
                            <a:srgbClr val="000000"/>
                          </a:solidFill>
                          <a:effectLst/>
                          <a:latin typeface="Consolas" panose="020B0609020204030204" pitchFamily="49" charset="0"/>
                        </a:rPr>
                        <a:t>keras.models</a:t>
                      </a:r>
                      <a:r>
                        <a:rPr lang="en-US" sz="500" b="0" i="0" u="none" strike="noStrike" dirty="0">
                          <a:solidFill>
                            <a:srgbClr val="000000"/>
                          </a:solidFill>
                          <a:effectLst/>
                          <a:latin typeface="Consolas" panose="020B0609020204030204" pitchFamily="49" charset="0"/>
                        </a:rPr>
                        <a:t> </a:t>
                      </a:r>
                      <a:r>
                        <a:rPr lang="en-US" sz="500" b="0" i="0" u="none" strike="noStrike" dirty="0">
                          <a:solidFill>
                            <a:srgbClr val="000088"/>
                          </a:solidFill>
                          <a:effectLst/>
                          <a:latin typeface="Consolas" panose="020B0609020204030204" pitchFamily="49" charset="0"/>
                        </a:rPr>
                        <a:t>import</a:t>
                      </a:r>
                      <a:r>
                        <a:rPr lang="en-US" sz="500" b="0" i="0" u="none" strike="noStrike" dirty="0">
                          <a:solidFill>
                            <a:srgbClr val="000000"/>
                          </a:solidFill>
                          <a:effectLst/>
                          <a:latin typeface="Consolas" panose="020B0609020204030204" pitchFamily="49" charset="0"/>
                        </a:rPr>
                        <a:t> Sequential</a:t>
                      </a:r>
                      <a:br>
                        <a:rPr lang="en-US" sz="500" b="0" i="0" u="none" strike="noStrike" dirty="0">
                          <a:solidFill>
                            <a:srgbClr val="000000"/>
                          </a:solidFill>
                          <a:effectLst/>
                          <a:latin typeface="Consolas" panose="020B0609020204030204" pitchFamily="49" charset="0"/>
                        </a:rPr>
                      </a:br>
                      <a:r>
                        <a:rPr lang="en-US" sz="500" b="0" i="0" u="none" strike="noStrike" dirty="0">
                          <a:solidFill>
                            <a:srgbClr val="000088"/>
                          </a:solidFill>
                          <a:effectLst/>
                          <a:latin typeface="Consolas" panose="020B0609020204030204" pitchFamily="49" charset="0"/>
                        </a:rPr>
                        <a:t>from</a:t>
                      </a:r>
                      <a:r>
                        <a:rPr lang="en-US" sz="500" b="0" i="0" u="none" strike="noStrike" dirty="0">
                          <a:solidFill>
                            <a:srgbClr val="000000"/>
                          </a:solidFill>
                          <a:effectLst/>
                          <a:latin typeface="Consolas" panose="020B0609020204030204" pitchFamily="49" charset="0"/>
                        </a:rPr>
                        <a:t> </a:t>
                      </a:r>
                      <a:r>
                        <a:rPr lang="en-US" sz="500" b="0" i="0" u="none" strike="noStrike" dirty="0" err="1">
                          <a:solidFill>
                            <a:srgbClr val="000000"/>
                          </a:solidFill>
                          <a:effectLst/>
                          <a:latin typeface="Consolas" panose="020B0609020204030204" pitchFamily="49" charset="0"/>
                        </a:rPr>
                        <a:t>keras.layers</a:t>
                      </a:r>
                      <a:r>
                        <a:rPr lang="en-US" sz="500" b="0" i="0" u="none" strike="noStrike" dirty="0">
                          <a:solidFill>
                            <a:srgbClr val="000000"/>
                          </a:solidFill>
                          <a:effectLst/>
                          <a:latin typeface="Consolas" panose="020B0609020204030204" pitchFamily="49" charset="0"/>
                        </a:rPr>
                        <a:t> </a:t>
                      </a:r>
                      <a:r>
                        <a:rPr lang="en-US" sz="500" b="0" i="0" u="none" strike="noStrike" dirty="0">
                          <a:solidFill>
                            <a:srgbClr val="000088"/>
                          </a:solidFill>
                          <a:effectLst/>
                          <a:latin typeface="Consolas" panose="020B0609020204030204" pitchFamily="49" charset="0"/>
                        </a:rPr>
                        <a:t>import</a:t>
                      </a:r>
                      <a:r>
                        <a:rPr lang="en-US" sz="500" b="0" i="0" u="none" strike="noStrike" dirty="0">
                          <a:solidFill>
                            <a:srgbClr val="000000"/>
                          </a:solidFill>
                          <a:effectLst/>
                          <a:latin typeface="Consolas" panose="020B0609020204030204" pitchFamily="49" charset="0"/>
                        </a:rPr>
                        <a:t> Dense, Dropout, </a:t>
                      </a:r>
                      <a:r>
                        <a:rPr lang="en-US" sz="500" b="0" i="0" u="none" strike="noStrike" dirty="0" err="1">
                          <a:solidFill>
                            <a:srgbClr val="000000"/>
                          </a:solidFill>
                          <a:effectLst/>
                          <a:latin typeface="Consolas" panose="020B0609020204030204" pitchFamily="49" charset="0"/>
                        </a:rPr>
                        <a:t>Input,Activation</a:t>
                      </a:r>
                      <a:br>
                        <a:rPr lang="en-US" sz="500" b="0" i="0" u="none" strike="noStrike" dirty="0">
                          <a:solidFill>
                            <a:srgbClr val="000000"/>
                          </a:solidFill>
                          <a:effectLst/>
                          <a:latin typeface="Consolas" panose="020B0609020204030204" pitchFamily="49" charset="0"/>
                        </a:rPr>
                      </a:br>
                      <a:r>
                        <a:rPr lang="en-US" sz="500" b="0" i="0" u="none" strike="noStrike" dirty="0">
                          <a:solidFill>
                            <a:srgbClr val="000088"/>
                          </a:solidFill>
                          <a:effectLst/>
                          <a:latin typeface="Consolas" panose="020B0609020204030204" pitchFamily="49" charset="0"/>
                        </a:rPr>
                        <a:t>from</a:t>
                      </a:r>
                      <a:r>
                        <a:rPr lang="en-US" sz="500" b="0" i="0" u="none" strike="noStrike" dirty="0">
                          <a:solidFill>
                            <a:srgbClr val="000000"/>
                          </a:solidFill>
                          <a:effectLst/>
                          <a:latin typeface="Consolas" panose="020B0609020204030204" pitchFamily="49" charset="0"/>
                        </a:rPr>
                        <a:t> </a:t>
                      </a:r>
                      <a:r>
                        <a:rPr lang="en-US" sz="500" b="0" i="0" u="none" strike="noStrike" dirty="0" err="1">
                          <a:solidFill>
                            <a:srgbClr val="000000"/>
                          </a:solidFill>
                          <a:effectLst/>
                          <a:latin typeface="Consolas" panose="020B0609020204030204" pitchFamily="49" charset="0"/>
                        </a:rPr>
                        <a:t>keras.layers</a:t>
                      </a:r>
                      <a:r>
                        <a:rPr lang="en-US" sz="500" b="0" i="0" u="none" strike="noStrike" dirty="0">
                          <a:solidFill>
                            <a:srgbClr val="000000"/>
                          </a:solidFill>
                          <a:effectLst/>
                          <a:latin typeface="Consolas" panose="020B0609020204030204" pitchFamily="49" charset="0"/>
                        </a:rPr>
                        <a:t> </a:t>
                      </a:r>
                      <a:r>
                        <a:rPr lang="en-US" sz="500" b="0" i="0" u="none" strike="noStrike" dirty="0">
                          <a:solidFill>
                            <a:srgbClr val="000088"/>
                          </a:solidFill>
                          <a:effectLst/>
                          <a:latin typeface="Consolas" panose="020B0609020204030204" pitchFamily="49" charset="0"/>
                        </a:rPr>
                        <a:t>import</a:t>
                      </a:r>
                      <a:r>
                        <a:rPr lang="en-US" sz="500" b="0" i="0" u="none" strike="noStrike" dirty="0">
                          <a:solidFill>
                            <a:srgbClr val="000000"/>
                          </a:solidFill>
                          <a:effectLst/>
                          <a:latin typeface="Consolas" panose="020B0609020204030204" pitchFamily="49" charset="0"/>
                        </a:rPr>
                        <a:t> </a:t>
                      </a:r>
                      <a:r>
                        <a:rPr lang="en-US" sz="500" b="0" i="0" u="none" strike="noStrike" dirty="0" err="1">
                          <a:solidFill>
                            <a:srgbClr val="000000"/>
                          </a:solidFill>
                          <a:effectLst/>
                          <a:latin typeface="Consolas" panose="020B0609020204030204" pitchFamily="49" charset="0"/>
                        </a:rPr>
                        <a:t>LSTM,SimpleRNN</a:t>
                      </a:r>
                      <a:br>
                        <a:rPr lang="en-US" sz="500" b="0" i="0" u="none" strike="noStrike" dirty="0">
                          <a:solidFill>
                            <a:srgbClr val="000000"/>
                          </a:solidFill>
                          <a:effectLst/>
                          <a:latin typeface="Consolas" panose="020B0609020204030204" pitchFamily="49" charset="0"/>
                        </a:rPr>
                      </a:br>
                      <a:r>
                        <a:rPr lang="en-US" sz="500" b="0" i="0" u="none" strike="noStrike" dirty="0">
                          <a:solidFill>
                            <a:srgbClr val="000088"/>
                          </a:solidFill>
                          <a:effectLst/>
                          <a:latin typeface="Consolas" panose="020B0609020204030204" pitchFamily="49" charset="0"/>
                        </a:rPr>
                        <a:t>from</a:t>
                      </a:r>
                      <a:r>
                        <a:rPr lang="en-US" sz="500" b="0" i="0" u="none" strike="noStrike" dirty="0">
                          <a:solidFill>
                            <a:srgbClr val="000000"/>
                          </a:solidFill>
                          <a:effectLst/>
                          <a:latin typeface="Consolas" panose="020B0609020204030204" pitchFamily="49" charset="0"/>
                        </a:rPr>
                        <a:t> </a:t>
                      </a:r>
                      <a:r>
                        <a:rPr lang="en-US" sz="500" b="0" i="0" u="none" strike="noStrike" dirty="0" err="1">
                          <a:solidFill>
                            <a:srgbClr val="000000"/>
                          </a:solidFill>
                          <a:effectLst/>
                          <a:latin typeface="Consolas" panose="020B0609020204030204" pitchFamily="49" charset="0"/>
                        </a:rPr>
                        <a:t>keras</a:t>
                      </a:r>
                      <a:r>
                        <a:rPr lang="en-US" sz="500" b="0" i="0" u="none" strike="noStrike" dirty="0">
                          <a:solidFill>
                            <a:srgbClr val="000000"/>
                          </a:solidFill>
                          <a:effectLst/>
                          <a:latin typeface="Consolas" panose="020B0609020204030204" pitchFamily="49" charset="0"/>
                        </a:rPr>
                        <a:t> </a:t>
                      </a:r>
                      <a:r>
                        <a:rPr lang="en-US" sz="500" b="0" i="0" u="none" strike="noStrike" dirty="0">
                          <a:solidFill>
                            <a:srgbClr val="000088"/>
                          </a:solidFill>
                          <a:effectLst/>
                          <a:latin typeface="Consolas" panose="020B0609020204030204" pitchFamily="49" charset="0"/>
                        </a:rPr>
                        <a:t>import</a:t>
                      </a:r>
                      <a:r>
                        <a:rPr lang="en-US" sz="500" b="0" i="0" u="none" strike="noStrike" dirty="0">
                          <a:solidFill>
                            <a:srgbClr val="000000"/>
                          </a:solidFill>
                          <a:effectLst/>
                          <a:latin typeface="Consolas" panose="020B0609020204030204" pitchFamily="49" charset="0"/>
                        </a:rPr>
                        <a:t> optimizers</a:t>
                      </a:r>
                      <a:br>
                        <a:rPr lang="en-US" sz="500" b="0" i="0" u="none" strike="noStrike" dirty="0">
                          <a:solidFill>
                            <a:srgbClr val="000000"/>
                          </a:solidFill>
                          <a:effectLst/>
                          <a:latin typeface="Consolas" panose="020B0609020204030204" pitchFamily="49" charset="0"/>
                        </a:rPr>
                      </a:br>
                      <a:r>
                        <a:rPr lang="en-US" sz="500" b="0" i="0" u="none" strike="noStrike" dirty="0">
                          <a:solidFill>
                            <a:srgbClr val="000088"/>
                          </a:solidFill>
                          <a:effectLst/>
                          <a:latin typeface="Consolas" panose="020B0609020204030204" pitchFamily="49" charset="0"/>
                        </a:rPr>
                        <a:t>from</a:t>
                      </a:r>
                      <a:r>
                        <a:rPr lang="en-US" sz="500" b="0" i="0" u="none" strike="noStrike" dirty="0">
                          <a:solidFill>
                            <a:srgbClr val="000000"/>
                          </a:solidFill>
                          <a:effectLst/>
                          <a:latin typeface="Consolas" panose="020B0609020204030204" pitchFamily="49" charset="0"/>
                        </a:rPr>
                        <a:t> </a:t>
                      </a:r>
                      <a:r>
                        <a:rPr lang="en-US" sz="500" b="0" i="0" u="none" strike="noStrike" dirty="0" err="1">
                          <a:solidFill>
                            <a:srgbClr val="000000"/>
                          </a:solidFill>
                          <a:effectLst/>
                          <a:latin typeface="Consolas" panose="020B0609020204030204" pitchFamily="49" charset="0"/>
                        </a:rPr>
                        <a:t>keras.layers</a:t>
                      </a:r>
                      <a:r>
                        <a:rPr lang="en-US" sz="500" b="0" i="0" u="none" strike="noStrike" dirty="0">
                          <a:solidFill>
                            <a:srgbClr val="000000"/>
                          </a:solidFill>
                          <a:effectLst/>
                          <a:latin typeface="Consolas" panose="020B0609020204030204" pitchFamily="49" charset="0"/>
                        </a:rPr>
                        <a:t> </a:t>
                      </a:r>
                      <a:r>
                        <a:rPr lang="en-US" sz="500" b="0" i="0" u="none" strike="noStrike" dirty="0">
                          <a:solidFill>
                            <a:srgbClr val="000088"/>
                          </a:solidFill>
                          <a:effectLst/>
                          <a:latin typeface="Consolas" panose="020B0609020204030204" pitchFamily="49" charset="0"/>
                        </a:rPr>
                        <a:t>import</a:t>
                      </a:r>
                      <a:r>
                        <a:rPr lang="en-US" sz="500" b="0" i="0" u="none" strike="noStrike" dirty="0">
                          <a:solidFill>
                            <a:srgbClr val="000000"/>
                          </a:solidFill>
                          <a:effectLst/>
                          <a:latin typeface="Consolas" panose="020B0609020204030204" pitchFamily="49" charset="0"/>
                        </a:rPr>
                        <a:t> Flatten</a:t>
                      </a:r>
                      <a:br>
                        <a:rPr lang="en-US" sz="500" b="0" i="0" u="none" strike="noStrike" dirty="0">
                          <a:solidFill>
                            <a:srgbClr val="000000"/>
                          </a:solidFill>
                          <a:effectLst/>
                          <a:latin typeface="Consolas" panose="020B0609020204030204" pitchFamily="49" charset="0"/>
                        </a:rPr>
                      </a:br>
                      <a:r>
                        <a:rPr lang="en-US" sz="500" b="0" i="0" u="none" strike="noStrike" dirty="0">
                          <a:solidFill>
                            <a:srgbClr val="000088"/>
                          </a:solidFill>
                          <a:effectLst/>
                          <a:latin typeface="Consolas" panose="020B0609020204030204" pitchFamily="49" charset="0"/>
                        </a:rPr>
                        <a:t>from</a:t>
                      </a:r>
                      <a:r>
                        <a:rPr lang="en-US" sz="500" b="0" i="0" u="none" strike="noStrike" dirty="0">
                          <a:solidFill>
                            <a:srgbClr val="000000"/>
                          </a:solidFill>
                          <a:effectLst/>
                          <a:latin typeface="Consolas" panose="020B0609020204030204" pitchFamily="49" charset="0"/>
                        </a:rPr>
                        <a:t> </a:t>
                      </a:r>
                      <a:r>
                        <a:rPr lang="en-US" sz="500" b="0" i="0" u="none" strike="noStrike" dirty="0" err="1">
                          <a:solidFill>
                            <a:srgbClr val="000000"/>
                          </a:solidFill>
                          <a:effectLst/>
                          <a:latin typeface="Consolas" panose="020B0609020204030204" pitchFamily="49" charset="0"/>
                        </a:rPr>
                        <a:t>keras</a:t>
                      </a:r>
                      <a:r>
                        <a:rPr lang="en-US" sz="500" b="0" i="0" u="none" strike="noStrike" dirty="0">
                          <a:solidFill>
                            <a:srgbClr val="000000"/>
                          </a:solidFill>
                          <a:effectLst/>
                          <a:latin typeface="Consolas" panose="020B0609020204030204" pitchFamily="49" charset="0"/>
                        </a:rPr>
                        <a:t> </a:t>
                      </a:r>
                      <a:r>
                        <a:rPr lang="en-US" sz="500" b="0" i="0" u="none" strike="noStrike" dirty="0">
                          <a:solidFill>
                            <a:srgbClr val="000088"/>
                          </a:solidFill>
                          <a:effectLst/>
                          <a:latin typeface="Consolas" panose="020B0609020204030204" pitchFamily="49" charset="0"/>
                        </a:rPr>
                        <a:t>import</a:t>
                      </a:r>
                      <a:r>
                        <a:rPr lang="en-US" sz="500" b="0" i="0" u="none" strike="noStrike" dirty="0">
                          <a:solidFill>
                            <a:srgbClr val="000000"/>
                          </a:solidFill>
                          <a:effectLst/>
                          <a:latin typeface="Consolas" panose="020B0609020204030204" pitchFamily="49" charset="0"/>
                        </a:rPr>
                        <a:t> metrics</a:t>
                      </a:r>
                      <a:br>
                        <a:rPr lang="en-US" sz="500" b="0" i="0" u="none" strike="noStrike" dirty="0">
                          <a:solidFill>
                            <a:srgbClr val="000000"/>
                          </a:solidFill>
                          <a:effectLst/>
                          <a:latin typeface="Consolas" panose="020B0609020204030204" pitchFamily="49" charset="0"/>
                        </a:rPr>
                      </a:br>
                      <a:r>
                        <a:rPr lang="en-US" sz="500" b="0" i="0" u="none" strike="noStrike" dirty="0">
                          <a:solidFill>
                            <a:srgbClr val="000088"/>
                          </a:solidFill>
                          <a:effectLst/>
                          <a:latin typeface="Consolas" panose="020B0609020204030204" pitchFamily="49" charset="0"/>
                        </a:rPr>
                        <a:t>from</a:t>
                      </a:r>
                      <a:r>
                        <a:rPr lang="en-US" sz="500" b="0" i="0" u="none" strike="noStrike" dirty="0">
                          <a:solidFill>
                            <a:srgbClr val="000000"/>
                          </a:solidFill>
                          <a:effectLst/>
                          <a:latin typeface="Consolas" panose="020B0609020204030204" pitchFamily="49" charset="0"/>
                        </a:rPr>
                        <a:t> io </a:t>
                      </a:r>
                      <a:r>
                        <a:rPr lang="en-US" sz="500" b="0" i="0" u="none" strike="noStrike" dirty="0">
                          <a:solidFill>
                            <a:srgbClr val="000088"/>
                          </a:solidFill>
                          <a:effectLst/>
                          <a:latin typeface="Consolas" panose="020B0609020204030204" pitchFamily="49" charset="0"/>
                        </a:rPr>
                        <a:t>import</a:t>
                      </a:r>
                      <a:r>
                        <a:rPr lang="en-US" sz="500" b="0" i="0" u="none" strike="noStrike" dirty="0">
                          <a:solidFill>
                            <a:srgbClr val="000000"/>
                          </a:solidFill>
                          <a:effectLst/>
                          <a:latin typeface="Consolas" panose="020B0609020204030204" pitchFamily="49" charset="0"/>
                        </a:rPr>
                        <a:t> </a:t>
                      </a:r>
                      <a:r>
                        <a:rPr lang="en-US" sz="500" b="0" i="0" u="none" strike="noStrike" dirty="0" err="1">
                          <a:solidFill>
                            <a:srgbClr val="000000"/>
                          </a:solidFill>
                          <a:effectLst/>
                          <a:latin typeface="Consolas" panose="020B0609020204030204" pitchFamily="49" charset="0"/>
                        </a:rPr>
                        <a:t>StringIO</a:t>
                      </a:r>
                      <a:br>
                        <a:rPr lang="en-US" sz="500" b="0" i="0" u="none" strike="noStrike" dirty="0">
                          <a:solidFill>
                            <a:srgbClr val="000000"/>
                          </a:solidFill>
                          <a:effectLst/>
                          <a:latin typeface="Consolas" panose="020B0609020204030204" pitchFamily="49" charset="0"/>
                        </a:rPr>
                      </a:br>
                      <a:r>
                        <a:rPr lang="en-US" sz="500" b="0" i="0" u="none" strike="noStrike" dirty="0">
                          <a:solidFill>
                            <a:srgbClr val="000088"/>
                          </a:solidFill>
                          <a:effectLst/>
                          <a:latin typeface="Consolas" panose="020B0609020204030204" pitchFamily="49" charset="0"/>
                        </a:rPr>
                        <a:t>import</a:t>
                      </a:r>
                      <a:r>
                        <a:rPr lang="en-US" sz="500" b="0" i="0" u="none" strike="noStrike" dirty="0">
                          <a:solidFill>
                            <a:srgbClr val="000000"/>
                          </a:solidFill>
                          <a:effectLst/>
                          <a:latin typeface="Consolas" panose="020B0609020204030204" pitchFamily="49" charset="0"/>
                        </a:rPr>
                        <a:t> </a:t>
                      </a:r>
                      <a:r>
                        <a:rPr lang="en-US" sz="500" b="0" i="0" u="none" strike="noStrike" dirty="0" err="1">
                          <a:solidFill>
                            <a:srgbClr val="000000"/>
                          </a:solidFill>
                          <a:effectLst/>
                          <a:latin typeface="Consolas" panose="020B0609020204030204" pitchFamily="49" charset="0"/>
                        </a:rPr>
                        <a:t>timeit</a:t>
                      </a:r>
                      <a:br>
                        <a:rPr lang="en-US" sz="500" b="0" i="0" u="none" strike="noStrike" dirty="0">
                          <a:solidFill>
                            <a:srgbClr val="000000"/>
                          </a:solidFill>
                          <a:effectLst/>
                          <a:latin typeface="Consolas" panose="020B0609020204030204" pitchFamily="49" charset="0"/>
                        </a:rPr>
                      </a:br>
                      <a:r>
                        <a:rPr lang="en-US" sz="500" b="0" i="0" u="none" strike="noStrike" dirty="0">
                          <a:solidFill>
                            <a:srgbClr val="000088"/>
                          </a:solidFill>
                          <a:effectLst/>
                          <a:latin typeface="Consolas" panose="020B0609020204030204" pitchFamily="49" charset="0"/>
                        </a:rPr>
                        <a:t>import</a:t>
                      </a:r>
                      <a:r>
                        <a:rPr lang="en-US" sz="500" b="0" i="0" u="none" strike="noStrike" dirty="0">
                          <a:solidFill>
                            <a:srgbClr val="000000"/>
                          </a:solidFill>
                          <a:effectLst/>
                          <a:latin typeface="Consolas" panose="020B0609020204030204" pitchFamily="49" charset="0"/>
                        </a:rPr>
                        <a:t> </a:t>
                      </a:r>
                      <a:r>
                        <a:rPr lang="en-US" sz="500" b="0" i="0" u="none" strike="noStrike" dirty="0" err="1">
                          <a:solidFill>
                            <a:srgbClr val="000000"/>
                          </a:solidFill>
                          <a:effectLst/>
                          <a:latin typeface="Consolas" panose="020B0609020204030204" pitchFamily="49" charset="0"/>
                        </a:rPr>
                        <a:t>argparse</a:t>
                      </a:r>
                      <a:br>
                        <a:rPr lang="en-US" sz="500" b="0" i="0" u="none" strike="noStrike" dirty="0">
                          <a:solidFill>
                            <a:srgbClr val="000000"/>
                          </a:solidFill>
                          <a:effectLst/>
                          <a:latin typeface="Consolas" panose="020B0609020204030204" pitchFamily="49" charset="0"/>
                        </a:rPr>
                      </a:br>
                      <a:r>
                        <a:rPr lang="en-US" sz="500" b="0" i="0" u="none" strike="noStrike" dirty="0">
                          <a:solidFill>
                            <a:srgbClr val="000088"/>
                          </a:solidFill>
                          <a:effectLst/>
                          <a:latin typeface="Consolas" panose="020B0609020204030204" pitchFamily="49" charset="0"/>
                        </a:rPr>
                        <a:t>import</a:t>
                      </a:r>
                      <a:r>
                        <a:rPr lang="en-US" sz="500" b="0" i="0" u="none" strike="noStrike" dirty="0">
                          <a:solidFill>
                            <a:srgbClr val="000000"/>
                          </a:solidFill>
                          <a:effectLst/>
                          <a:latin typeface="Consolas" panose="020B0609020204030204" pitchFamily="49" charset="0"/>
                        </a:rPr>
                        <a:t> requests</a:t>
                      </a:r>
                      <a:br>
                        <a:rPr lang="en-US" sz="500" b="0" i="0" u="none" strike="noStrike" dirty="0">
                          <a:solidFill>
                            <a:srgbClr val="000000"/>
                          </a:solidFill>
                          <a:effectLst/>
                          <a:latin typeface="Consolas" panose="020B0609020204030204" pitchFamily="49" charset="0"/>
                        </a:rPr>
                      </a:br>
                      <a:br>
                        <a:rPr lang="en-US" sz="500" b="0" i="0" u="none" strike="noStrike" dirty="0">
                          <a:solidFill>
                            <a:srgbClr val="000000"/>
                          </a:solidFill>
                          <a:effectLst/>
                          <a:latin typeface="Consolas" panose="020B0609020204030204" pitchFamily="49" charset="0"/>
                        </a:rPr>
                      </a:br>
                      <a:r>
                        <a:rPr lang="en-US" sz="500" b="0" i="0" u="none" strike="noStrike" dirty="0">
                          <a:solidFill>
                            <a:srgbClr val="000000"/>
                          </a:solidFill>
                          <a:effectLst/>
                          <a:latin typeface="Consolas" panose="020B0609020204030204" pitchFamily="49" charset="0"/>
                        </a:rPr>
                        <a:t>model = </a:t>
                      </a:r>
                      <a:r>
                        <a:rPr lang="en-US" sz="500" b="0" i="0" u="none" strike="noStrike" dirty="0" err="1">
                          <a:solidFill>
                            <a:srgbClr val="000000"/>
                          </a:solidFill>
                          <a:effectLst/>
                          <a:latin typeface="Consolas" panose="020B0609020204030204" pitchFamily="49" charset="0"/>
                        </a:rPr>
                        <a:t>load_model</a:t>
                      </a:r>
                      <a:r>
                        <a:rPr lang="en-US" sz="500" b="0" i="0" u="none" strike="noStrike" dirty="0">
                          <a:solidFill>
                            <a:srgbClr val="000000"/>
                          </a:solidFill>
                          <a:effectLst/>
                          <a:latin typeface="Consolas" panose="020B0609020204030204" pitchFamily="49" charset="0"/>
                        </a:rPr>
                        <a:t>(</a:t>
                      </a:r>
                      <a:r>
                        <a:rPr lang="en-US" sz="500" b="0" i="0" u="none" strike="noStrike" dirty="0">
                          <a:solidFill>
                            <a:srgbClr val="008800"/>
                          </a:solidFill>
                          <a:effectLst/>
                          <a:latin typeface="Consolas" panose="020B0609020204030204" pitchFamily="49" charset="0"/>
                        </a:rPr>
                        <a:t>'shared/DoS_attacks_model.hdf5'</a:t>
                      </a:r>
                      <a:r>
                        <a:rPr lang="en-US" sz="500" b="0" i="0" u="none" strike="noStrike" dirty="0">
                          <a:solidFill>
                            <a:srgbClr val="000000"/>
                          </a:solidFill>
                          <a:effectLst/>
                          <a:latin typeface="Consolas" panose="020B0609020204030204" pitchFamily="49" charset="0"/>
                        </a:rPr>
                        <a:t>) </a:t>
                      </a:r>
                      <a:br>
                        <a:rPr lang="en-US" sz="500" b="0" i="0" u="none" strike="noStrike" dirty="0">
                          <a:solidFill>
                            <a:srgbClr val="000000"/>
                          </a:solidFill>
                          <a:effectLst/>
                          <a:latin typeface="Consolas" panose="020B0609020204030204" pitchFamily="49" charset="0"/>
                        </a:rPr>
                      </a:br>
                      <a:r>
                        <a:rPr lang="en-US" sz="500" b="0" i="0" u="none" strike="noStrike" dirty="0">
                          <a:solidFill>
                            <a:srgbClr val="000000"/>
                          </a:solidFill>
                          <a:effectLst/>
                          <a:latin typeface="Consolas" panose="020B0609020204030204" pitchFamily="49" charset="0"/>
                        </a:rPr>
                        <a:t>count = </a:t>
                      </a:r>
                      <a:r>
                        <a:rPr lang="en-US" sz="500" b="0" i="0" u="none" strike="noStrike" dirty="0">
                          <a:solidFill>
                            <a:srgbClr val="006666"/>
                          </a:solidFill>
                          <a:effectLst/>
                          <a:latin typeface="Consolas" panose="020B0609020204030204" pitchFamily="49" charset="0"/>
                        </a:rPr>
                        <a:t>0</a:t>
                      </a:r>
                      <a:br>
                        <a:rPr lang="en-US" sz="500" b="0" i="0" u="none" strike="noStrike" dirty="0">
                          <a:solidFill>
                            <a:srgbClr val="000000"/>
                          </a:solidFill>
                          <a:effectLst/>
                          <a:latin typeface="Consolas" panose="020B0609020204030204" pitchFamily="49" charset="0"/>
                        </a:rPr>
                      </a:br>
                      <a:r>
                        <a:rPr lang="en-US" sz="500" b="0" i="0" u="none" strike="noStrike" dirty="0">
                          <a:solidFill>
                            <a:srgbClr val="000000"/>
                          </a:solidFill>
                          <a:effectLst/>
                          <a:latin typeface="Consolas" panose="020B0609020204030204" pitchFamily="49" charset="0"/>
                        </a:rPr>
                        <a:t>timer = </a:t>
                      </a:r>
                      <a:r>
                        <a:rPr lang="en-US" sz="500" b="0" i="0" u="none" strike="noStrike" dirty="0" err="1">
                          <a:solidFill>
                            <a:srgbClr val="000000"/>
                          </a:solidFill>
                          <a:effectLst/>
                          <a:latin typeface="Consolas" panose="020B0609020204030204" pitchFamily="49" charset="0"/>
                        </a:rPr>
                        <a:t>timeit.default_timer</a:t>
                      </a:r>
                      <a:r>
                        <a:rPr lang="en-US" sz="500" b="0" i="0" u="none" strike="noStrike" dirty="0">
                          <a:solidFill>
                            <a:srgbClr val="000000"/>
                          </a:solidFill>
                          <a:effectLst/>
                          <a:latin typeface="Consolas" panose="020B0609020204030204" pitchFamily="49" charset="0"/>
                        </a:rPr>
                        <a:t>()</a:t>
                      </a:r>
                      <a:br>
                        <a:rPr lang="en-US" sz="500" b="0" i="0" u="none" strike="noStrike" dirty="0">
                          <a:solidFill>
                            <a:srgbClr val="000000"/>
                          </a:solidFill>
                          <a:effectLst/>
                          <a:latin typeface="Consolas" panose="020B0609020204030204" pitchFamily="49" charset="0"/>
                        </a:rPr>
                      </a:br>
                      <a:br>
                        <a:rPr lang="en-US" sz="500" b="0" i="0" u="none" strike="noStrike" dirty="0">
                          <a:solidFill>
                            <a:srgbClr val="000000"/>
                          </a:solidFill>
                          <a:effectLst/>
                          <a:latin typeface="Consolas" panose="020B0609020204030204" pitchFamily="49" charset="0"/>
                        </a:rPr>
                      </a:br>
                      <a:r>
                        <a:rPr lang="en-US" sz="500" b="0" i="0" u="none" strike="noStrike" dirty="0">
                          <a:solidFill>
                            <a:srgbClr val="000088"/>
                          </a:solidFill>
                          <a:effectLst/>
                          <a:latin typeface="Consolas" panose="020B0609020204030204" pitchFamily="49" charset="0"/>
                        </a:rPr>
                        <a:t>while</a:t>
                      </a:r>
                      <a:r>
                        <a:rPr lang="en-US" sz="500" b="0" i="0" u="none" strike="noStrike" dirty="0">
                          <a:solidFill>
                            <a:srgbClr val="000000"/>
                          </a:solidFill>
                          <a:effectLst/>
                          <a:latin typeface="Consolas" panose="020B0609020204030204" pitchFamily="49" charset="0"/>
                        </a:rPr>
                        <a:t> count &lt;= </a:t>
                      </a:r>
                      <a:r>
                        <a:rPr lang="en-US" sz="500" b="0" i="0" u="none" strike="noStrike" dirty="0">
                          <a:solidFill>
                            <a:srgbClr val="006666"/>
                          </a:solidFill>
                          <a:effectLst/>
                          <a:latin typeface="Consolas" panose="020B0609020204030204" pitchFamily="49" charset="0"/>
                        </a:rPr>
                        <a:t>1200</a:t>
                      </a:r>
                      <a:r>
                        <a:rPr lang="en-US" sz="500" b="0" i="0" u="none" strike="noStrike" dirty="0">
                          <a:solidFill>
                            <a:srgbClr val="000000"/>
                          </a:solidFill>
                          <a:effectLst/>
                          <a:latin typeface="Consolas" panose="020B0609020204030204" pitchFamily="49" charset="0"/>
                        </a:rPr>
                        <a:t>:</a:t>
                      </a:r>
                      <a:br>
                        <a:rPr lang="en-US" sz="500" b="0" i="0" u="none" strike="noStrike" dirty="0">
                          <a:solidFill>
                            <a:srgbClr val="000000"/>
                          </a:solidFill>
                          <a:effectLst/>
                          <a:latin typeface="Consolas" panose="020B0609020204030204" pitchFamily="49" charset="0"/>
                        </a:rPr>
                      </a:br>
                      <a:br>
                        <a:rPr lang="en-US" sz="500" b="0" i="0" u="none" strike="noStrike" dirty="0">
                          <a:solidFill>
                            <a:srgbClr val="000000"/>
                          </a:solidFill>
                          <a:effectLst/>
                          <a:latin typeface="Consolas" panose="020B0609020204030204" pitchFamily="49" charset="0"/>
                        </a:rPr>
                      </a:br>
                      <a:r>
                        <a:rPr lang="en-US" sz="500" b="0" i="0" u="none" strike="noStrike" dirty="0">
                          <a:solidFill>
                            <a:srgbClr val="000000"/>
                          </a:solidFill>
                          <a:effectLst/>
                          <a:latin typeface="Consolas" panose="020B0609020204030204" pitchFamily="49" charset="0"/>
                        </a:rPr>
                        <a:t>start = </a:t>
                      </a:r>
                      <a:r>
                        <a:rPr lang="en-US" sz="500" b="0" i="0" u="none" strike="noStrike" dirty="0" err="1">
                          <a:solidFill>
                            <a:srgbClr val="000000"/>
                          </a:solidFill>
                          <a:effectLst/>
                          <a:latin typeface="Consolas" panose="020B0609020204030204" pitchFamily="49" charset="0"/>
                        </a:rPr>
                        <a:t>timeit.default_timer</a:t>
                      </a:r>
                      <a:r>
                        <a:rPr lang="en-US" sz="500" b="0" i="0" u="none" strike="noStrike" dirty="0">
                          <a:solidFill>
                            <a:srgbClr val="000000"/>
                          </a:solidFill>
                          <a:effectLst/>
                          <a:latin typeface="Consolas" panose="020B0609020204030204" pitchFamily="49" charset="0"/>
                        </a:rPr>
                        <a:t>()</a:t>
                      </a:r>
                      <a:br>
                        <a:rPr lang="en-US" sz="500" b="0" i="0" u="none" strike="noStrike" dirty="0">
                          <a:solidFill>
                            <a:srgbClr val="000000"/>
                          </a:solidFill>
                          <a:effectLst/>
                          <a:latin typeface="Consolas" panose="020B0609020204030204" pitchFamily="49" charset="0"/>
                        </a:rPr>
                      </a:br>
                      <a:br>
                        <a:rPr lang="en-US" sz="500" b="0" i="0" u="none" strike="noStrike" dirty="0">
                          <a:solidFill>
                            <a:srgbClr val="000000"/>
                          </a:solidFill>
                          <a:effectLst/>
                          <a:latin typeface="Consolas" panose="020B0609020204030204" pitchFamily="49" charset="0"/>
                        </a:rPr>
                      </a:br>
                      <a:r>
                        <a:rPr lang="en-US" sz="500" b="0" i="0" u="none" strike="noStrike" dirty="0">
                          <a:solidFill>
                            <a:srgbClr val="000000"/>
                          </a:solidFill>
                          <a:effectLst/>
                          <a:latin typeface="Consolas" panose="020B0609020204030204" pitchFamily="49" charset="0"/>
                        </a:rPr>
                        <a:t>r = </a:t>
                      </a:r>
                      <a:r>
                        <a:rPr lang="en-US" sz="500" b="0" i="0" u="none" strike="noStrike" dirty="0" err="1">
                          <a:solidFill>
                            <a:srgbClr val="000000"/>
                          </a:solidFill>
                          <a:effectLst/>
                          <a:latin typeface="Consolas" panose="020B0609020204030204" pitchFamily="49" charset="0"/>
                        </a:rPr>
                        <a:t>requests.get</a:t>
                      </a:r>
                      <a:r>
                        <a:rPr lang="en-US" sz="500" b="0" i="0" u="none" strike="noStrike" dirty="0">
                          <a:solidFill>
                            <a:srgbClr val="000000"/>
                          </a:solidFill>
                          <a:effectLst/>
                          <a:latin typeface="Consolas" panose="020B0609020204030204" pitchFamily="49" charset="0"/>
                        </a:rPr>
                        <a:t>(</a:t>
                      </a:r>
                      <a:r>
                        <a:rPr lang="en-US" sz="500" b="0" i="0" u="none" strike="noStrike" dirty="0">
                          <a:solidFill>
                            <a:srgbClr val="008800"/>
                          </a:solidFill>
                          <a:effectLst/>
                          <a:latin typeface="Consolas" panose="020B0609020204030204" pitchFamily="49" charset="0"/>
                        </a:rPr>
                        <a:t>'http://ln.default:80'</a:t>
                      </a:r>
                      <a:r>
                        <a:rPr lang="en-US" sz="500" b="0" i="0" u="none" strike="noStrike" dirty="0">
                          <a:solidFill>
                            <a:srgbClr val="000000"/>
                          </a:solidFill>
                          <a:effectLst/>
                          <a:latin typeface="Consolas" panose="020B0609020204030204" pitchFamily="49" charset="0"/>
                        </a:rPr>
                        <a:t>)</a:t>
                      </a:r>
                      <a:br>
                        <a:rPr lang="en-US" sz="500" b="0" i="0" u="none" strike="noStrike" dirty="0">
                          <a:solidFill>
                            <a:srgbClr val="000000"/>
                          </a:solidFill>
                          <a:effectLst/>
                          <a:latin typeface="Consolas" panose="020B0609020204030204" pitchFamily="49" charset="0"/>
                        </a:rPr>
                      </a:br>
                      <a:r>
                        <a:rPr lang="en-US" sz="500" b="0" i="0" u="none" strike="noStrike" dirty="0">
                          <a:solidFill>
                            <a:srgbClr val="000000"/>
                          </a:solidFill>
                          <a:effectLst/>
                          <a:latin typeface="Consolas" panose="020B0609020204030204" pitchFamily="49" charset="0"/>
                        </a:rPr>
                        <a:t>test = </a:t>
                      </a:r>
                      <a:r>
                        <a:rPr lang="en-US" sz="500" b="0" i="0" u="none" strike="noStrike" dirty="0" err="1">
                          <a:solidFill>
                            <a:srgbClr val="000000"/>
                          </a:solidFill>
                          <a:effectLst/>
                          <a:latin typeface="Consolas" panose="020B0609020204030204" pitchFamily="49" charset="0"/>
                        </a:rPr>
                        <a:t>pd.read_csv</a:t>
                      </a:r>
                      <a:r>
                        <a:rPr lang="en-US" sz="500" b="0" i="0" u="none" strike="noStrike" dirty="0">
                          <a:solidFill>
                            <a:srgbClr val="000000"/>
                          </a:solidFill>
                          <a:effectLst/>
                          <a:latin typeface="Consolas" panose="020B0609020204030204" pitchFamily="49" charset="0"/>
                        </a:rPr>
                        <a:t>(</a:t>
                      </a:r>
                      <a:r>
                        <a:rPr lang="en-US" sz="500" b="0" i="0" u="none" strike="noStrike" dirty="0" err="1">
                          <a:solidFill>
                            <a:srgbClr val="000000"/>
                          </a:solidFill>
                          <a:effectLst/>
                          <a:latin typeface="Consolas" panose="020B0609020204030204" pitchFamily="49" charset="0"/>
                        </a:rPr>
                        <a:t>StringIO</a:t>
                      </a:r>
                      <a:r>
                        <a:rPr lang="en-US" sz="500" b="0" i="0" u="none" strike="noStrike" dirty="0">
                          <a:solidFill>
                            <a:srgbClr val="000000"/>
                          </a:solidFill>
                          <a:effectLst/>
                          <a:latin typeface="Consolas" panose="020B0609020204030204" pitchFamily="49" charset="0"/>
                        </a:rPr>
                        <a:t>(</a:t>
                      </a:r>
                      <a:r>
                        <a:rPr lang="en-US" sz="500" b="0" i="0" u="none" strike="noStrike" dirty="0" err="1">
                          <a:solidFill>
                            <a:srgbClr val="000000"/>
                          </a:solidFill>
                          <a:effectLst/>
                          <a:latin typeface="Consolas" panose="020B0609020204030204" pitchFamily="49" charset="0"/>
                        </a:rPr>
                        <a:t>r.text</a:t>
                      </a:r>
                      <a:r>
                        <a:rPr lang="en-US" sz="500" b="0" i="0" u="none" strike="noStrike" dirty="0">
                          <a:solidFill>
                            <a:srgbClr val="000000"/>
                          </a:solidFill>
                          <a:effectLst/>
                          <a:latin typeface="Consolas" panose="020B0609020204030204" pitchFamily="49" charset="0"/>
                        </a:rPr>
                        <a:t>), header=</a:t>
                      </a:r>
                      <a:r>
                        <a:rPr lang="en-US" sz="500" b="0" i="0" u="none" strike="noStrike" dirty="0">
                          <a:solidFill>
                            <a:srgbClr val="000088"/>
                          </a:solidFill>
                          <a:effectLst/>
                          <a:latin typeface="Consolas" panose="020B0609020204030204" pitchFamily="49" charset="0"/>
                        </a:rPr>
                        <a:t>None</a:t>
                      </a:r>
                      <a:r>
                        <a:rPr lang="en-US" sz="500" b="0" i="0" u="none" strike="noStrike" dirty="0">
                          <a:solidFill>
                            <a:srgbClr val="000000"/>
                          </a:solidFill>
                          <a:effectLst/>
                          <a:latin typeface="Consolas" panose="020B0609020204030204" pitchFamily="49" charset="0"/>
                        </a:rPr>
                        <a:t>)</a:t>
                      </a:r>
                      <a:br>
                        <a:rPr lang="en-US" sz="500" b="0" i="0" u="none" strike="noStrike" dirty="0">
                          <a:solidFill>
                            <a:srgbClr val="000000"/>
                          </a:solidFill>
                          <a:effectLst/>
                          <a:latin typeface="Consolas" panose="020B0609020204030204" pitchFamily="49" charset="0"/>
                        </a:rPr>
                      </a:br>
                      <a:br>
                        <a:rPr lang="en-US" sz="500" b="0" i="0" u="none" strike="noStrike" dirty="0">
                          <a:solidFill>
                            <a:srgbClr val="000000"/>
                          </a:solidFill>
                          <a:effectLst/>
                          <a:latin typeface="Consolas" panose="020B0609020204030204" pitchFamily="49" charset="0"/>
                        </a:rPr>
                      </a:br>
                      <a:r>
                        <a:rPr lang="en-US" sz="500" b="0" i="0" u="none" strike="noStrike" dirty="0">
                          <a:solidFill>
                            <a:srgbClr val="880000"/>
                          </a:solidFill>
                          <a:effectLst/>
                          <a:latin typeface="Consolas" panose="020B0609020204030204" pitchFamily="49" charset="0"/>
                        </a:rPr>
                        <a:t># add target column</a:t>
                      </a:r>
                      <a:br>
                        <a:rPr lang="en-US" sz="500" b="0" i="0" u="none" strike="noStrike" dirty="0">
                          <a:solidFill>
                            <a:srgbClr val="000000"/>
                          </a:solidFill>
                          <a:effectLst/>
                          <a:latin typeface="Consolas" panose="020B0609020204030204" pitchFamily="49" charset="0"/>
                        </a:rPr>
                      </a:br>
                      <a:r>
                        <a:rPr lang="en-US" sz="500" b="0" i="0" u="none" strike="noStrike" dirty="0">
                          <a:solidFill>
                            <a:srgbClr val="880000"/>
                          </a:solidFill>
                          <a:effectLst/>
                          <a:latin typeface="Consolas" panose="020B0609020204030204" pitchFamily="49" charset="0"/>
                        </a:rPr>
                        <a:t># normal: 0  else: 1</a:t>
                      </a:r>
                      <a:br>
                        <a:rPr lang="en-US" sz="500" b="0" i="0" u="none" strike="noStrike" dirty="0">
                          <a:solidFill>
                            <a:srgbClr val="000000"/>
                          </a:solidFill>
                          <a:effectLst/>
                          <a:latin typeface="Consolas" panose="020B0609020204030204" pitchFamily="49" charset="0"/>
                        </a:rPr>
                      </a:br>
                      <a:r>
                        <a:rPr lang="en-US" sz="500" b="0" i="0" u="none" strike="noStrike" dirty="0">
                          <a:solidFill>
                            <a:srgbClr val="000000"/>
                          </a:solidFill>
                          <a:effectLst/>
                          <a:latin typeface="Consolas" panose="020B0609020204030204" pitchFamily="49" charset="0"/>
                        </a:rPr>
                        <a:t>test[</a:t>
                      </a:r>
                      <a:r>
                        <a:rPr lang="en-US" sz="500" b="0" i="0" u="none" strike="noStrike" dirty="0">
                          <a:solidFill>
                            <a:srgbClr val="008800"/>
                          </a:solidFill>
                          <a:effectLst/>
                          <a:latin typeface="Consolas" panose="020B0609020204030204" pitchFamily="49" charset="0"/>
                        </a:rPr>
                        <a:t>'target'</a:t>
                      </a:r>
                      <a:r>
                        <a:rPr lang="en-US" sz="500" b="0" i="0" u="none" strike="noStrike" dirty="0">
                          <a:solidFill>
                            <a:srgbClr val="000000"/>
                          </a:solidFill>
                          <a:effectLst/>
                          <a:latin typeface="Consolas" panose="020B0609020204030204" pitchFamily="49" charset="0"/>
                        </a:rPr>
                        <a:t>] = </a:t>
                      </a:r>
                      <a:r>
                        <a:rPr lang="en-US" sz="500" b="0" i="0" u="none" strike="noStrike" dirty="0" err="1">
                          <a:solidFill>
                            <a:srgbClr val="000000"/>
                          </a:solidFill>
                          <a:effectLst/>
                          <a:latin typeface="Consolas" panose="020B0609020204030204" pitchFamily="49" charset="0"/>
                        </a:rPr>
                        <a:t>test.iloc</a:t>
                      </a:r>
                      <a:r>
                        <a:rPr lang="en-US" sz="500" b="0" i="0" u="none" strike="noStrike" dirty="0">
                          <a:solidFill>
                            <a:srgbClr val="000000"/>
                          </a:solidFill>
                          <a:effectLst/>
                          <a:latin typeface="Consolas" panose="020B0609020204030204" pitchFamily="49" charset="0"/>
                        </a:rPr>
                        <a:t>[:,</a:t>
                      </a:r>
                      <a:r>
                        <a:rPr lang="en-US" sz="500" b="0" i="0" u="none" strike="noStrike" dirty="0">
                          <a:solidFill>
                            <a:srgbClr val="006666"/>
                          </a:solidFill>
                          <a:effectLst/>
                          <a:latin typeface="Consolas" panose="020B0609020204030204" pitchFamily="49" charset="0"/>
                        </a:rPr>
                        <a:t>41</a:t>
                      </a:r>
                      <a:r>
                        <a:rPr lang="en-US" sz="500" b="0" i="0" u="none" strike="noStrike" dirty="0">
                          <a:solidFill>
                            <a:srgbClr val="000000"/>
                          </a:solidFill>
                          <a:effectLst/>
                          <a:latin typeface="Consolas" panose="020B0609020204030204" pitchFamily="49" charset="0"/>
                        </a:rPr>
                        <a:t>].apply(</a:t>
                      </a:r>
                      <a:r>
                        <a:rPr lang="en-US" sz="500" b="0" i="0" u="none" strike="noStrike" dirty="0">
                          <a:solidFill>
                            <a:srgbClr val="000088"/>
                          </a:solidFill>
                          <a:effectLst/>
                          <a:latin typeface="Consolas" panose="020B0609020204030204" pitchFamily="49" charset="0"/>
                        </a:rPr>
                        <a:t>lambda</a:t>
                      </a:r>
                      <a:r>
                        <a:rPr lang="en-US" sz="500" b="0" i="0" u="none" strike="noStrike" dirty="0">
                          <a:solidFill>
                            <a:srgbClr val="000000"/>
                          </a:solidFill>
                          <a:effectLst/>
                          <a:latin typeface="Consolas" panose="020B0609020204030204" pitchFamily="49" charset="0"/>
                        </a:rPr>
                        <a:t> x: </a:t>
                      </a:r>
                      <a:r>
                        <a:rPr lang="en-US" sz="500" b="0" i="0" u="none" strike="noStrike" dirty="0">
                          <a:solidFill>
                            <a:srgbClr val="006666"/>
                          </a:solidFill>
                          <a:effectLst/>
                          <a:latin typeface="Consolas" panose="020B0609020204030204" pitchFamily="49" charset="0"/>
                        </a:rPr>
                        <a:t>0</a:t>
                      </a:r>
                      <a:r>
                        <a:rPr lang="en-US" sz="500" b="0" i="0" u="none" strike="noStrike" dirty="0">
                          <a:solidFill>
                            <a:srgbClr val="000000"/>
                          </a:solidFill>
                          <a:effectLst/>
                          <a:latin typeface="Consolas" panose="020B0609020204030204" pitchFamily="49" charset="0"/>
                        </a:rPr>
                        <a:t> </a:t>
                      </a:r>
                      <a:r>
                        <a:rPr lang="en-US" sz="500" b="0" i="0" u="none" strike="noStrike" dirty="0">
                          <a:solidFill>
                            <a:srgbClr val="000088"/>
                          </a:solidFill>
                          <a:effectLst/>
                          <a:latin typeface="Consolas" panose="020B0609020204030204" pitchFamily="49" charset="0"/>
                        </a:rPr>
                        <a:t>if</a:t>
                      </a:r>
                      <a:r>
                        <a:rPr lang="en-US" sz="500" b="0" i="0" u="none" strike="noStrike" dirty="0">
                          <a:solidFill>
                            <a:srgbClr val="000000"/>
                          </a:solidFill>
                          <a:effectLst/>
                          <a:latin typeface="Consolas" panose="020B0609020204030204" pitchFamily="49" charset="0"/>
                        </a:rPr>
                        <a:t> x == </a:t>
                      </a:r>
                      <a:r>
                        <a:rPr lang="en-US" sz="500" b="0" i="0" u="none" strike="noStrike" dirty="0">
                          <a:solidFill>
                            <a:srgbClr val="008800"/>
                          </a:solidFill>
                          <a:effectLst/>
                          <a:latin typeface="Consolas" panose="020B0609020204030204" pitchFamily="49" charset="0"/>
                        </a:rPr>
                        <a:t>'normal'</a:t>
                      </a:r>
                      <a:r>
                        <a:rPr lang="en-US" sz="500" b="0" i="0" u="none" strike="noStrike" dirty="0">
                          <a:solidFill>
                            <a:srgbClr val="000000"/>
                          </a:solidFill>
                          <a:effectLst/>
                          <a:latin typeface="Consolas" panose="020B0609020204030204" pitchFamily="49" charset="0"/>
                        </a:rPr>
                        <a:t> </a:t>
                      </a:r>
                      <a:r>
                        <a:rPr lang="en-US" sz="500" b="0" i="0" u="none" strike="noStrike" dirty="0">
                          <a:solidFill>
                            <a:srgbClr val="000088"/>
                          </a:solidFill>
                          <a:effectLst/>
                          <a:latin typeface="Consolas" panose="020B0609020204030204" pitchFamily="49" charset="0"/>
                        </a:rPr>
                        <a:t>else</a:t>
                      </a:r>
                      <a:r>
                        <a:rPr lang="en-US" sz="500" b="0" i="0" u="none" strike="noStrike" dirty="0">
                          <a:solidFill>
                            <a:srgbClr val="000000"/>
                          </a:solidFill>
                          <a:effectLst/>
                          <a:latin typeface="Consolas" panose="020B0609020204030204" pitchFamily="49" charset="0"/>
                        </a:rPr>
                        <a:t> </a:t>
                      </a:r>
                      <a:r>
                        <a:rPr lang="en-US" sz="500" b="0" i="0" u="none" strike="noStrike" dirty="0">
                          <a:solidFill>
                            <a:srgbClr val="006666"/>
                          </a:solidFill>
                          <a:effectLst/>
                          <a:latin typeface="Consolas" panose="020B0609020204030204" pitchFamily="49" charset="0"/>
                        </a:rPr>
                        <a:t>1</a:t>
                      </a:r>
                      <a:r>
                        <a:rPr lang="en-US" sz="500" b="0" i="0" u="none" strike="noStrike" dirty="0">
                          <a:solidFill>
                            <a:srgbClr val="000000"/>
                          </a:solidFill>
                          <a:effectLst/>
                          <a:latin typeface="Consolas" panose="020B0609020204030204" pitchFamily="49" charset="0"/>
                        </a:rPr>
                        <a:t>)</a:t>
                      </a:r>
                      <a:br>
                        <a:rPr lang="en-US" sz="500" b="0" i="0" u="none" strike="noStrike" dirty="0">
                          <a:solidFill>
                            <a:srgbClr val="000000"/>
                          </a:solidFill>
                          <a:effectLst/>
                          <a:latin typeface="Consolas" panose="020B0609020204030204" pitchFamily="49" charset="0"/>
                        </a:rPr>
                      </a:br>
                      <a:br>
                        <a:rPr lang="en-US" sz="500" b="0" i="0" u="none" strike="noStrike" dirty="0">
                          <a:solidFill>
                            <a:srgbClr val="000000"/>
                          </a:solidFill>
                          <a:effectLst/>
                          <a:latin typeface="Consolas" panose="020B0609020204030204" pitchFamily="49" charset="0"/>
                        </a:rPr>
                      </a:br>
                      <a:r>
                        <a:rPr lang="en-US" sz="500" b="0" i="0" u="none" strike="noStrike" dirty="0" err="1">
                          <a:solidFill>
                            <a:srgbClr val="000000"/>
                          </a:solidFill>
                          <a:effectLst/>
                          <a:latin typeface="Consolas" panose="020B0609020204030204" pitchFamily="49" charset="0"/>
                        </a:rPr>
                        <a:t>test.drop</a:t>
                      </a:r>
                      <a:r>
                        <a:rPr lang="en-US" sz="500" b="0" i="0" u="none" strike="noStrike" dirty="0">
                          <a:solidFill>
                            <a:srgbClr val="000000"/>
                          </a:solidFill>
                          <a:effectLst/>
                          <a:latin typeface="Consolas" panose="020B0609020204030204" pitchFamily="49" charset="0"/>
                        </a:rPr>
                        <a:t>(columns=[</a:t>
                      </a:r>
                      <a:r>
                        <a:rPr lang="en-US" sz="500" b="0" i="0" u="none" strike="noStrike" dirty="0">
                          <a:solidFill>
                            <a:srgbClr val="006666"/>
                          </a:solidFill>
                          <a:effectLst/>
                          <a:latin typeface="Consolas" panose="020B0609020204030204" pitchFamily="49" charset="0"/>
                        </a:rPr>
                        <a:t>41</a:t>
                      </a:r>
                      <a:r>
                        <a:rPr lang="en-US" sz="500" b="0" i="0" u="none" strike="noStrike" dirty="0">
                          <a:solidFill>
                            <a:srgbClr val="000000"/>
                          </a:solidFill>
                          <a:effectLst/>
                          <a:latin typeface="Consolas" panose="020B0609020204030204" pitchFamily="49" charset="0"/>
                        </a:rPr>
                        <a:t>,</a:t>
                      </a:r>
                      <a:r>
                        <a:rPr lang="en-US" sz="500" b="0" i="0" u="none" strike="noStrike" dirty="0">
                          <a:solidFill>
                            <a:srgbClr val="006666"/>
                          </a:solidFill>
                          <a:effectLst/>
                          <a:latin typeface="Consolas" panose="020B0609020204030204" pitchFamily="49" charset="0"/>
                        </a:rPr>
                        <a:t>42</a:t>
                      </a:r>
                      <a:r>
                        <a:rPr lang="en-US" sz="500" b="0" i="0" u="none" strike="noStrike" dirty="0">
                          <a:solidFill>
                            <a:srgbClr val="000000"/>
                          </a:solidFill>
                          <a:effectLst/>
                          <a:latin typeface="Consolas" panose="020B0609020204030204" pitchFamily="49" charset="0"/>
                        </a:rPr>
                        <a:t>], </a:t>
                      </a:r>
                      <a:r>
                        <a:rPr lang="en-US" sz="500" b="0" i="0" u="none" strike="noStrike" dirty="0" err="1">
                          <a:solidFill>
                            <a:srgbClr val="000000"/>
                          </a:solidFill>
                          <a:effectLst/>
                          <a:latin typeface="Consolas" panose="020B0609020204030204" pitchFamily="49" charset="0"/>
                        </a:rPr>
                        <a:t>inplace</a:t>
                      </a:r>
                      <a:r>
                        <a:rPr lang="en-US" sz="500" b="0" i="0" u="none" strike="noStrike" dirty="0">
                          <a:solidFill>
                            <a:srgbClr val="000000"/>
                          </a:solidFill>
                          <a:effectLst/>
                          <a:latin typeface="Consolas" panose="020B0609020204030204" pitchFamily="49" charset="0"/>
                        </a:rPr>
                        <a:t>=</a:t>
                      </a:r>
                      <a:r>
                        <a:rPr lang="en-US" sz="500" b="0" i="0" u="none" strike="noStrike" dirty="0">
                          <a:solidFill>
                            <a:srgbClr val="000088"/>
                          </a:solidFill>
                          <a:effectLst/>
                          <a:latin typeface="Consolas" panose="020B0609020204030204" pitchFamily="49" charset="0"/>
                        </a:rPr>
                        <a:t>True</a:t>
                      </a:r>
                      <a:r>
                        <a:rPr lang="en-US" sz="500" b="0" i="0" u="none" strike="noStrike" dirty="0">
                          <a:solidFill>
                            <a:srgbClr val="000000"/>
                          </a:solidFill>
                          <a:effectLst/>
                          <a:latin typeface="Consolas" panose="020B0609020204030204" pitchFamily="49" charset="0"/>
                        </a:rPr>
                        <a:t>)</a:t>
                      </a:r>
                      <a:br>
                        <a:rPr lang="en-US" sz="500" b="0" i="0" u="none" strike="noStrike" dirty="0">
                          <a:solidFill>
                            <a:srgbClr val="000000"/>
                          </a:solidFill>
                          <a:effectLst/>
                          <a:latin typeface="Consolas" panose="020B0609020204030204" pitchFamily="49" charset="0"/>
                        </a:rPr>
                      </a:br>
                      <a:br>
                        <a:rPr lang="en-US" sz="500" b="0" i="0" u="none" strike="noStrike" dirty="0">
                          <a:solidFill>
                            <a:srgbClr val="000000"/>
                          </a:solidFill>
                          <a:effectLst/>
                          <a:latin typeface="Consolas" panose="020B0609020204030204" pitchFamily="49" charset="0"/>
                        </a:rPr>
                      </a:br>
                      <a:r>
                        <a:rPr lang="en-US" sz="500" b="0" i="0" u="none" strike="noStrike" dirty="0">
                          <a:solidFill>
                            <a:srgbClr val="000000"/>
                          </a:solidFill>
                          <a:effectLst/>
                          <a:latin typeface="Consolas" panose="020B0609020204030204" pitchFamily="49" charset="0"/>
                        </a:rPr>
                        <a:t>categorical = [</a:t>
                      </a:r>
                      <a:r>
                        <a:rPr lang="en-US" sz="500" b="0" i="0" u="none" strike="noStrike" dirty="0">
                          <a:solidFill>
                            <a:srgbClr val="006666"/>
                          </a:solidFill>
                          <a:effectLst/>
                          <a:latin typeface="Consolas" panose="020B0609020204030204" pitchFamily="49" charset="0"/>
                        </a:rPr>
                        <a:t>1</a:t>
                      </a:r>
                      <a:r>
                        <a:rPr lang="en-US" sz="500" b="0" i="0" u="none" strike="noStrike" dirty="0">
                          <a:solidFill>
                            <a:srgbClr val="000000"/>
                          </a:solidFill>
                          <a:effectLst/>
                          <a:latin typeface="Consolas" panose="020B0609020204030204" pitchFamily="49" charset="0"/>
                        </a:rPr>
                        <a:t>,</a:t>
                      </a:r>
                      <a:r>
                        <a:rPr lang="en-US" sz="500" b="0" i="0" u="none" strike="noStrike" dirty="0">
                          <a:solidFill>
                            <a:srgbClr val="006666"/>
                          </a:solidFill>
                          <a:effectLst/>
                          <a:latin typeface="Consolas" panose="020B0609020204030204" pitchFamily="49" charset="0"/>
                        </a:rPr>
                        <a:t>2</a:t>
                      </a:r>
                      <a:r>
                        <a:rPr lang="en-US" sz="500" b="0" i="0" u="none" strike="noStrike" dirty="0">
                          <a:solidFill>
                            <a:srgbClr val="000000"/>
                          </a:solidFill>
                          <a:effectLst/>
                          <a:latin typeface="Consolas" panose="020B0609020204030204" pitchFamily="49" charset="0"/>
                        </a:rPr>
                        <a:t>,</a:t>
                      </a:r>
                      <a:r>
                        <a:rPr lang="en-US" sz="500" b="0" i="0" u="none" strike="noStrike" dirty="0">
                          <a:solidFill>
                            <a:srgbClr val="006666"/>
                          </a:solidFill>
                          <a:effectLst/>
                          <a:latin typeface="Consolas" panose="020B0609020204030204" pitchFamily="49" charset="0"/>
                        </a:rPr>
                        <a:t>3</a:t>
                      </a:r>
                      <a:r>
                        <a:rPr lang="en-US" sz="500" b="0" i="0" u="none" strike="noStrike" dirty="0">
                          <a:solidFill>
                            <a:srgbClr val="000000"/>
                          </a:solidFill>
                          <a:effectLst/>
                          <a:latin typeface="Consolas" panose="020B0609020204030204" pitchFamily="49" charset="0"/>
                        </a:rPr>
                        <a:t>] </a:t>
                      </a:r>
                      <a:r>
                        <a:rPr lang="en-US" sz="500" b="0" i="0" u="none" strike="noStrike" dirty="0">
                          <a:solidFill>
                            <a:srgbClr val="880000"/>
                          </a:solidFill>
                          <a:effectLst/>
                          <a:latin typeface="Consolas" panose="020B0609020204030204" pitchFamily="49" charset="0"/>
                        </a:rPr>
                        <a:t># categorical data</a:t>
                      </a:r>
                      <a:br>
                        <a:rPr lang="en-US" sz="500" b="0" i="0" u="none" strike="noStrike" dirty="0">
                          <a:solidFill>
                            <a:srgbClr val="000000"/>
                          </a:solidFill>
                          <a:effectLst/>
                          <a:latin typeface="Consolas" panose="020B0609020204030204" pitchFamily="49" charset="0"/>
                        </a:rPr>
                      </a:br>
                      <a:r>
                        <a:rPr lang="en-US" sz="500" b="0" i="0" u="none" strike="noStrike" dirty="0">
                          <a:solidFill>
                            <a:srgbClr val="880000"/>
                          </a:solidFill>
                          <a:effectLst/>
                          <a:latin typeface="Consolas" panose="020B0609020204030204" pitchFamily="49" charset="0"/>
                        </a:rPr>
                        <a:t># A </a:t>
                      </a:r>
                      <a:r>
                        <a:rPr lang="en-US" sz="500" b="0" i="0" u="none" strike="noStrike" dirty="0" err="1">
                          <a:solidFill>
                            <a:srgbClr val="880000"/>
                          </a:solidFill>
                          <a:effectLst/>
                          <a:latin typeface="Consolas" panose="020B0609020204030204" pitchFamily="49" charset="0"/>
                        </a:rPr>
                        <a:t>LabelEncoder</a:t>
                      </a:r>
                      <a:r>
                        <a:rPr lang="en-US" sz="500" b="0" i="0" u="none" strike="noStrike" dirty="0">
                          <a:solidFill>
                            <a:srgbClr val="880000"/>
                          </a:solidFill>
                          <a:effectLst/>
                          <a:latin typeface="Consolas" panose="020B0609020204030204" pitchFamily="49" charset="0"/>
                        </a:rPr>
                        <a:t> is fit on the train data</a:t>
                      </a:r>
                      <a:br>
                        <a:rPr lang="en-US" sz="500" b="0" i="0" u="none" strike="noStrike" dirty="0">
                          <a:solidFill>
                            <a:srgbClr val="000000"/>
                          </a:solidFill>
                          <a:effectLst/>
                          <a:latin typeface="Consolas" panose="020B0609020204030204" pitchFamily="49" charset="0"/>
                        </a:rPr>
                      </a:br>
                      <a:r>
                        <a:rPr lang="en-US" sz="500" b="0" i="0" u="none" strike="noStrike" dirty="0">
                          <a:solidFill>
                            <a:srgbClr val="000000"/>
                          </a:solidFill>
                          <a:effectLst/>
                          <a:latin typeface="Consolas" panose="020B0609020204030204" pitchFamily="49" charset="0"/>
                        </a:rPr>
                        <a:t>encoder = </a:t>
                      </a:r>
                      <a:r>
                        <a:rPr lang="en-US" sz="500" b="0" i="0" u="none" strike="noStrike" dirty="0" err="1">
                          <a:solidFill>
                            <a:srgbClr val="000000"/>
                          </a:solidFill>
                          <a:effectLst/>
                          <a:latin typeface="Consolas" panose="020B0609020204030204" pitchFamily="49" charset="0"/>
                        </a:rPr>
                        <a:t>LabelEncoder</a:t>
                      </a:r>
                      <a:r>
                        <a:rPr lang="en-US" sz="500" b="0" i="0" u="none" strike="noStrike" dirty="0">
                          <a:solidFill>
                            <a:srgbClr val="000000"/>
                          </a:solidFill>
                          <a:effectLst/>
                          <a:latin typeface="Consolas" panose="020B0609020204030204" pitchFamily="49" charset="0"/>
                        </a:rPr>
                        <a:t>()</a:t>
                      </a:r>
                      <a:br>
                        <a:rPr lang="en-US" sz="500" b="0" i="0" u="none" strike="noStrike" dirty="0">
                          <a:solidFill>
                            <a:srgbClr val="000000"/>
                          </a:solidFill>
                          <a:effectLst/>
                          <a:latin typeface="Consolas" panose="020B0609020204030204" pitchFamily="49" charset="0"/>
                        </a:rPr>
                      </a:br>
                      <a:r>
                        <a:rPr lang="en-US" sz="500" b="0" i="0" u="none" strike="noStrike" dirty="0">
                          <a:solidFill>
                            <a:srgbClr val="000088"/>
                          </a:solidFill>
                          <a:effectLst/>
                          <a:latin typeface="Consolas" panose="020B0609020204030204" pitchFamily="49" charset="0"/>
                        </a:rPr>
                        <a:t>for</a:t>
                      </a:r>
                      <a:r>
                        <a:rPr lang="en-US" sz="500" b="0" i="0" u="none" strike="noStrike" dirty="0">
                          <a:solidFill>
                            <a:srgbClr val="000000"/>
                          </a:solidFill>
                          <a:effectLst/>
                          <a:latin typeface="Consolas" panose="020B0609020204030204" pitchFamily="49" charset="0"/>
                        </a:rPr>
                        <a:t> col </a:t>
                      </a:r>
                      <a:r>
                        <a:rPr lang="en-US" sz="500" b="0" i="0" u="none" strike="noStrike" dirty="0">
                          <a:solidFill>
                            <a:srgbClr val="000088"/>
                          </a:solidFill>
                          <a:effectLst/>
                          <a:latin typeface="Consolas" panose="020B0609020204030204" pitchFamily="49" charset="0"/>
                        </a:rPr>
                        <a:t>in</a:t>
                      </a:r>
                      <a:r>
                        <a:rPr lang="en-US" sz="500" b="0" i="0" u="none" strike="noStrike" dirty="0">
                          <a:solidFill>
                            <a:srgbClr val="000000"/>
                          </a:solidFill>
                          <a:effectLst/>
                          <a:latin typeface="Consolas" panose="020B0609020204030204" pitchFamily="49" charset="0"/>
                        </a:rPr>
                        <a:t> categorical:</a:t>
                      </a:r>
                      <a:br>
                        <a:rPr lang="en-US" sz="500" b="0" i="0" u="none" strike="noStrike" dirty="0">
                          <a:solidFill>
                            <a:srgbClr val="000000"/>
                          </a:solidFill>
                          <a:effectLst/>
                          <a:latin typeface="Consolas" panose="020B0609020204030204" pitchFamily="49" charset="0"/>
                        </a:rPr>
                      </a:br>
                      <a:r>
                        <a:rPr lang="en-US" sz="500" b="0" i="0" u="none" strike="noStrike" dirty="0">
                          <a:solidFill>
                            <a:srgbClr val="000000"/>
                          </a:solidFill>
                          <a:effectLst/>
                          <a:latin typeface="Consolas" panose="020B0609020204030204" pitchFamily="49" charset="0"/>
                        </a:rPr>
                        <a:t>    </a:t>
                      </a:r>
                      <a:r>
                        <a:rPr lang="en-US" sz="500" b="0" i="0" u="none" strike="noStrike" dirty="0" err="1">
                          <a:solidFill>
                            <a:srgbClr val="000000"/>
                          </a:solidFill>
                          <a:effectLst/>
                          <a:latin typeface="Consolas" panose="020B0609020204030204" pitchFamily="49" charset="0"/>
                        </a:rPr>
                        <a:t>test.iloc</a:t>
                      </a:r>
                      <a:r>
                        <a:rPr lang="en-US" sz="500" b="0" i="0" u="none" strike="noStrike" dirty="0">
                          <a:solidFill>
                            <a:srgbClr val="000000"/>
                          </a:solidFill>
                          <a:effectLst/>
                          <a:latin typeface="Consolas" panose="020B0609020204030204" pitchFamily="49" charset="0"/>
                        </a:rPr>
                        <a:t>[:,col] = </a:t>
                      </a:r>
                      <a:r>
                        <a:rPr lang="en-US" sz="500" b="0" i="0" u="none" strike="noStrike" dirty="0" err="1">
                          <a:solidFill>
                            <a:srgbClr val="000000"/>
                          </a:solidFill>
                          <a:effectLst/>
                          <a:latin typeface="Consolas" panose="020B0609020204030204" pitchFamily="49" charset="0"/>
                        </a:rPr>
                        <a:t>pd.Series</a:t>
                      </a:r>
                      <a:r>
                        <a:rPr lang="en-US" sz="500" b="0" i="0" u="none" strike="noStrike" dirty="0">
                          <a:solidFill>
                            <a:srgbClr val="000000"/>
                          </a:solidFill>
                          <a:effectLst/>
                          <a:latin typeface="Consolas" panose="020B0609020204030204" pitchFamily="49" charset="0"/>
                        </a:rPr>
                        <a:t>(</a:t>
                      </a:r>
                      <a:r>
                        <a:rPr lang="en-US" sz="500" b="0" i="0" u="none" strike="noStrike" dirty="0" err="1">
                          <a:solidFill>
                            <a:srgbClr val="000000"/>
                          </a:solidFill>
                          <a:effectLst/>
                          <a:latin typeface="Consolas" panose="020B0609020204030204" pitchFamily="49" charset="0"/>
                        </a:rPr>
                        <a:t>encoder.fit_transform</a:t>
                      </a:r>
                      <a:r>
                        <a:rPr lang="en-US" sz="500" b="0" i="0" u="none" strike="noStrike" dirty="0">
                          <a:solidFill>
                            <a:srgbClr val="000000"/>
                          </a:solidFill>
                          <a:effectLst/>
                          <a:latin typeface="Consolas" panose="020B0609020204030204" pitchFamily="49" charset="0"/>
                        </a:rPr>
                        <a:t>(</a:t>
                      </a:r>
                      <a:r>
                        <a:rPr lang="en-US" sz="500" b="0" i="0" u="none" strike="noStrike" dirty="0" err="1">
                          <a:solidFill>
                            <a:srgbClr val="000000"/>
                          </a:solidFill>
                          <a:effectLst/>
                          <a:latin typeface="Consolas" panose="020B0609020204030204" pitchFamily="49" charset="0"/>
                        </a:rPr>
                        <a:t>test.iloc</a:t>
                      </a:r>
                      <a:r>
                        <a:rPr lang="en-US" sz="500" b="0" i="0" u="none" strike="noStrike" dirty="0">
                          <a:solidFill>
                            <a:srgbClr val="000000"/>
                          </a:solidFill>
                          <a:effectLst/>
                          <a:latin typeface="Consolas" panose="020B0609020204030204" pitchFamily="49" charset="0"/>
                        </a:rPr>
                        <a:t>[:,col]))</a:t>
                      </a:r>
                      <a:br>
                        <a:rPr lang="en-US" sz="500" b="0" i="0" u="none" strike="noStrike" dirty="0">
                          <a:solidFill>
                            <a:srgbClr val="000000"/>
                          </a:solidFill>
                          <a:effectLst/>
                          <a:latin typeface="Consolas" panose="020B0609020204030204" pitchFamily="49" charset="0"/>
                        </a:rPr>
                      </a:br>
                      <a:br>
                        <a:rPr lang="en-US" sz="500" b="0" i="0" u="none" strike="noStrike" dirty="0">
                          <a:solidFill>
                            <a:srgbClr val="000000"/>
                          </a:solidFill>
                          <a:effectLst/>
                          <a:latin typeface="Consolas" panose="020B0609020204030204" pitchFamily="49" charset="0"/>
                        </a:rPr>
                      </a:br>
                      <a:r>
                        <a:rPr lang="en-US" sz="500" b="0" i="0" u="none" strike="noStrike" dirty="0" err="1">
                          <a:solidFill>
                            <a:srgbClr val="000000"/>
                          </a:solidFill>
                          <a:effectLst/>
                          <a:latin typeface="Consolas" panose="020B0609020204030204" pitchFamily="49" charset="0"/>
                        </a:rPr>
                        <a:t>X_test</a:t>
                      </a:r>
                      <a:r>
                        <a:rPr lang="en-US" sz="500" b="0" i="0" u="none" strike="noStrike" dirty="0">
                          <a:solidFill>
                            <a:srgbClr val="000000"/>
                          </a:solidFill>
                          <a:effectLst/>
                          <a:latin typeface="Consolas" panose="020B0609020204030204" pitchFamily="49" charset="0"/>
                        </a:rPr>
                        <a:t> = </a:t>
                      </a:r>
                      <a:r>
                        <a:rPr lang="en-US" sz="500" b="0" i="0" u="none" strike="noStrike" dirty="0" err="1">
                          <a:solidFill>
                            <a:srgbClr val="000000"/>
                          </a:solidFill>
                          <a:effectLst/>
                          <a:latin typeface="Consolas" panose="020B0609020204030204" pitchFamily="49" charset="0"/>
                        </a:rPr>
                        <a:t>test.drop</a:t>
                      </a:r>
                      <a:r>
                        <a:rPr lang="en-US" sz="500" b="0" i="0" u="none" strike="noStrike" dirty="0">
                          <a:solidFill>
                            <a:srgbClr val="000000"/>
                          </a:solidFill>
                          <a:effectLst/>
                          <a:latin typeface="Consolas" panose="020B0609020204030204" pitchFamily="49" charset="0"/>
                        </a:rPr>
                        <a:t>(columns=</a:t>
                      </a:r>
                      <a:r>
                        <a:rPr lang="en-US" sz="500" b="0" i="0" u="none" strike="noStrike" dirty="0">
                          <a:solidFill>
                            <a:srgbClr val="008800"/>
                          </a:solidFill>
                          <a:effectLst/>
                          <a:latin typeface="Consolas" panose="020B0609020204030204" pitchFamily="49" charset="0"/>
                        </a:rPr>
                        <a:t>'</a:t>
                      </a:r>
                      <a:r>
                        <a:rPr lang="en-US" sz="500" b="0" i="0" u="none" strike="noStrike" dirty="0" err="1">
                          <a:solidFill>
                            <a:srgbClr val="008800"/>
                          </a:solidFill>
                          <a:effectLst/>
                          <a:latin typeface="Consolas" panose="020B0609020204030204" pitchFamily="49" charset="0"/>
                        </a:rPr>
                        <a:t>target'</a:t>
                      </a:r>
                      <a:r>
                        <a:rPr lang="en-US" sz="500" b="0" i="0" u="none" strike="noStrike" dirty="0" err="1">
                          <a:solidFill>
                            <a:srgbClr val="000000"/>
                          </a:solidFill>
                          <a:effectLst/>
                          <a:latin typeface="Consolas" panose="020B0609020204030204" pitchFamily="49" charset="0"/>
                        </a:rPr>
                        <a:t>,axis</a:t>
                      </a:r>
                      <a:r>
                        <a:rPr lang="en-US" sz="500" b="0" i="0" u="none" strike="noStrike" dirty="0">
                          <a:solidFill>
                            <a:srgbClr val="000000"/>
                          </a:solidFill>
                          <a:effectLst/>
                          <a:latin typeface="Consolas" panose="020B0609020204030204" pitchFamily="49" charset="0"/>
                        </a:rPr>
                        <a:t>=</a:t>
                      </a:r>
                      <a:r>
                        <a:rPr lang="en-US" sz="500" b="0" i="0" u="none" strike="noStrike" dirty="0">
                          <a:solidFill>
                            <a:srgbClr val="006666"/>
                          </a:solidFill>
                          <a:effectLst/>
                          <a:latin typeface="Consolas" panose="020B0609020204030204" pitchFamily="49" charset="0"/>
                        </a:rPr>
                        <a:t>1</a:t>
                      </a:r>
                      <a:r>
                        <a:rPr lang="en-US" sz="500" b="0" i="0" u="none" strike="noStrike" dirty="0">
                          <a:solidFill>
                            <a:srgbClr val="000000"/>
                          </a:solidFill>
                          <a:effectLst/>
                          <a:latin typeface="Consolas" panose="020B0609020204030204" pitchFamily="49" charset="0"/>
                        </a:rPr>
                        <a:t>)</a:t>
                      </a:r>
                      <a:br>
                        <a:rPr lang="en-US" sz="500" b="0" i="0" u="none" strike="noStrike" dirty="0">
                          <a:solidFill>
                            <a:srgbClr val="000000"/>
                          </a:solidFill>
                          <a:effectLst/>
                          <a:latin typeface="Consolas" panose="020B0609020204030204" pitchFamily="49" charset="0"/>
                        </a:rPr>
                      </a:br>
                      <a:r>
                        <a:rPr lang="en-US" sz="500" b="0" i="0" u="none" strike="noStrike" dirty="0" err="1">
                          <a:solidFill>
                            <a:srgbClr val="000000"/>
                          </a:solidFill>
                          <a:effectLst/>
                          <a:latin typeface="Consolas" panose="020B0609020204030204" pitchFamily="49" charset="0"/>
                        </a:rPr>
                        <a:t>y_test</a:t>
                      </a:r>
                      <a:r>
                        <a:rPr lang="en-US" sz="500" b="0" i="0" u="none" strike="noStrike" dirty="0">
                          <a:solidFill>
                            <a:srgbClr val="000000"/>
                          </a:solidFill>
                          <a:effectLst/>
                          <a:latin typeface="Consolas" panose="020B0609020204030204" pitchFamily="49" charset="0"/>
                        </a:rPr>
                        <a:t> = </a:t>
                      </a:r>
                      <a:r>
                        <a:rPr lang="en-US" sz="500" b="0" i="0" u="none" strike="noStrike" dirty="0" err="1">
                          <a:solidFill>
                            <a:srgbClr val="000000"/>
                          </a:solidFill>
                          <a:effectLst/>
                          <a:latin typeface="Consolas" panose="020B0609020204030204" pitchFamily="49" charset="0"/>
                        </a:rPr>
                        <a:t>test.target</a:t>
                      </a:r>
                      <a:br>
                        <a:rPr lang="en-US" sz="500" b="0" i="0" u="none" strike="noStrike" dirty="0">
                          <a:solidFill>
                            <a:srgbClr val="000000"/>
                          </a:solidFill>
                          <a:effectLst/>
                          <a:latin typeface="Consolas" panose="020B0609020204030204" pitchFamily="49" charset="0"/>
                        </a:rPr>
                      </a:br>
                      <a:br>
                        <a:rPr lang="en-US" sz="500" b="0" i="0" u="none" strike="noStrike" dirty="0">
                          <a:solidFill>
                            <a:srgbClr val="000000"/>
                          </a:solidFill>
                          <a:effectLst/>
                          <a:latin typeface="Consolas" panose="020B0609020204030204" pitchFamily="49" charset="0"/>
                        </a:rPr>
                      </a:br>
                      <a:r>
                        <a:rPr lang="en-US" sz="500" b="0" i="0" u="none" strike="noStrike" dirty="0" err="1">
                          <a:solidFill>
                            <a:srgbClr val="000000"/>
                          </a:solidFill>
                          <a:effectLst/>
                          <a:latin typeface="Consolas" panose="020B0609020204030204" pitchFamily="49" charset="0"/>
                        </a:rPr>
                        <a:t>y_test</a:t>
                      </a:r>
                      <a:r>
                        <a:rPr lang="en-US" sz="500" b="0" i="0" u="none" strike="noStrike" dirty="0">
                          <a:solidFill>
                            <a:srgbClr val="000000"/>
                          </a:solidFill>
                          <a:effectLst/>
                          <a:latin typeface="Consolas" panose="020B0609020204030204" pitchFamily="49" charset="0"/>
                        </a:rPr>
                        <a:t> = </a:t>
                      </a:r>
                      <a:r>
                        <a:rPr lang="en-US" sz="500" b="0" i="0" u="none" strike="noStrike" dirty="0" err="1">
                          <a:solidFill>
                            <a:srgbClr val="000000"/>
                          </a:solidFill>
                          <a:effectLst/>
                          <a:latin typeface="Consolas" panose="020B0609020204030204" pitchFamily="49" charset="0"/>
                        </a:rPr>
                        <a:t>np.array</a:t>
                      </a:r>
                      <a:r>
                        <a:rPr lang="en-US" sz="500" b="0" i="0" u="none" strike="noStrike" dirty="0">
                          <a:solidFill>
                            <a:srgbClr val="000000"/>
                          </a:solidFill>
                          <a:effectLst/>
                          <a:latin typeface="Consolas" panose="020B0609020204030204" pitchFamily="49" charset="0"/>
                        </a:rPr>
                        <a:t>(</a:t>
                      </a:r>
                      <a:r>
                        <a:rPr lang="en-US" sz="500" b="0" i="0" u="none" strike="noStrike" dirty="0" err="1">
                          <a:solidFill>
                            <a:srgbClr val="000000"/>
                          </a:solidFill>
                          <a:effectLst/>
                          <a:latin typeface="Consolas" panose="020B0609020204030204" pitchFamily="49" charset="0"/>
                        </a:rPr>
                        <a:t>y_test</a:t>
                      </a:r>
                      <a:r>
                        <a:rPr lang="en-US" sz="500" b="0" i="0" u="none" strike="noStrike" dirty="0">
                          <a:solidFill>
                            <a:srgbClr val="000000"/>
                          </a:solidFill>
                          <a:effectLst/>
                          <a:latin typeface="Consolas" panose="020B0609020204030204" pitchFamily="49" charset="0"/>
                        </a:rPr>
                        <a:t>)</a:t>
                      </a:r>
                      <a:br>
                        <a:rPr lang="en-US" sz="500" b="0" i="0" u="none" strike="noStrike" dirty="0">
                          <a:solidFill>
                            <a:srgbClr val="000000"/>
                          </a:solidFill>
                          <a:effectLst/>
                          <a:latin typeface="Consolas" panose="020B0609020204030204" pitchFamily="49" charset="0"/>
                        </a:rPr>
                      </a:br>
                      <a:br>
                        <a:rPr lang="en-US" sz="500" b="0" i="0" u="none" strike="noStrike" dirty="0">
                          <a:solidFill>
                            <a:srgbClr val="000000"/>
                          </a:solidFill>
                          <a:effectLst/>
                          <a:latin typeface="Consolas" panose="020B0609020204030204" pitchFamily="49" charset="0"/>
                        </a:rPr>
                      </a:br>
                      <a:r>
                        <a:rPr lang="en-US" sz="500" b="0" i="0" u="none" strike="noStrike" dirty="0" err="1">
                          <a:solidFill>
                            <a:srgbClr val="000000"/>
                          </a:solidFill>
                          <a:effectLst/>
                          <a:latin typeface="Consolas" panose="020B0609020204030204" pitchFamily="49" charset="0"/>
                        </a:rPr>
                        <a:t>X_test</a:t>
                      </a:r>
                      <a:r>
                        <a:rPr lang="en-US" sz="500" b="0" i="0" u="none" strike="noStrike" dirty="0">
                          <a:solidFill>
                            <a:srgbClr val="000000"/>
                          </a:solidFill>
                          <a:effectLst/>
                          <a:latin typeface="Consolas" panose="020B0609020204030204" pitchFamily="49" charset="0"/>
                        </a:rPr>
                        <a:t> = </a:t>
                      </a:r>
                      <a:r>
                        <a:rPr lang="en-US" sz="500" b="0" i="0" u="none" strike="noStrike" dirty="0" err="1">
                          <a:solidFill>
                            <a:srgbClr val="000000"/>
                          </a:solidFill>
                          <a:effectLst/>
                          <a:latin typeface="Consolas" panose="020B0609020204030204" pitchFamily="49" charset="0"/>
                        </a:rPr>
                        <a:t>np.array</a:t>
                      </a:r>
                      <a:r>
                        <a:rPr lang="en-US" sz="500" b="0" i="0" u="none" strike="noStrike" dirty="0">
                          <a:solidFill>
                            <a:srgbClr val="000000"/>
                          </a:solidFill>
                          <a:effectLst/>
                          <a:latin typeface="Consolas" panose="020B0609020204030204" pitchFamily="49" charset="0"/>
                        </a:rPr>
                        <a:t>(</a:t>
                      </a:r>
                      <a:r>
                        <a:rPr lang="en-US" sz="500" b="0" i="0" u="none" strike="noStrike" dirty="0" err="1">
                          <a:solidFill>
                            <a:srgbClr val="000000"/>
                          </a:solidFill>
                          <a:effectLst/>
                          <a:latin typeface="Consolas" panose="020B0609020204030204" pitchFamily="49" charset="0"/>
                        </a:rPr>
                        <a:t>X_test</a:t>
                      </a:r>
                      <a:r>
                        <a:rPr lang="en-US" sz="500" b="0" i="0" u="none" strike="noStrike" dirty="0">
                          <a:solidFill>
                            <a:srgbClr val="000000"/>
                          </a:solidFill>
                          <a:effectLst/>
                          <a:latin typeface="Consolas" panose="020B0609020204030204" pitchFamily="49" charset="0"/>
                        </a:rPr>
                        <a:t>)</a:t>
                      </a:r>
                      <a:br>
                        <a:rPr lang="en-US" sz="500" b="0" i="0" u="none" strike="noStrike" dirty="0">
                          <a:solidFill>
                            <a:srgbClr val="000000"/>
                          </a:solidFill>
                          <a:effectLst/>
                          <a:latin typeface="Consolas" panose="020B0609020204030204" pitchFamily="49" charset="0"/>
                        </a:rPr>
                      </a:br>
                      <a:br>
                        <a:rPr lang="en-US" sz="500" b="0" i="0" u="none" strike="noStrike" dirty="0">
                          <a:solidFill>
                            <a:srgbClr val="000000"/>
                          </a:solidFill>
                          <a:effectLst/>
                          <a:latin typeface="Consolas" panose="020B0609020204030204" pitchFamily="49" charset="0"/>
                        </a:rPr>
                      </a:br>
                      <a:r>
                        <a:rPr lang="en-US" sz="500" b="0" i="0" u="none" strike="noStrike" dirty="0" err="1">
                          <a:solidFill>
                            <a:srgbClr val="000000"/>
                          </a:solidFill>
                          <a:effectLst/>
                          <a:latin typeface="Consolas" panose="020B0609020204030204" pitchFamily="49" charset="0"/>
                        </a:rPr>
                        <a:t>X_test</a:t>
                      </a:r>
                      <a:r>
                        <a:rPr lang="en-US" sz="500" b="0" i="0" u="none" strike="noStrike" dirty="0">
                          <a:solidFill>
                            <a:srgbClr val="000000"/>
                          </a:solidFill>
                          <a:effectLst/>
                          <a:latin typeface="Consolas" panose="020B0609020204030204" pitchFamily="49" charset="0"/>
                        </a:rPr>
                        <a:t> = </a:t>
                      </a:r>
                      <a:r>
                        <a:rPr lang="en-US" sz="500" b="0" i="0" u="none" strike="noStrike" dirty="0" err="1">
                          <a:solidFill>
                            <a:srgbClr val="000000"/>
                          </a:solidFill>
                          <a:effectLst/>
                          <a:latin typeface="Consolas" panose="020B0609020204030204" pitchFamily="49" charset="0"/>
                        </a:rPr>
                        <a:t>np.reshape</a:t>
                      </a:r>
                      <a:r>
                        <a:rPr lang="en-US" sz="500" b="0" i="0" u="none" strike="noStrike" dirty="0">
                          <a:solidFill>
                            <a:srgbClr val="000000"/>
                          </a:solidFill>
                          <a:effectLst/>
                          <a:latin typeface="Consolas" panose="020B0609020204030204" pitchFamily="49" charset="0"/>
                        </a:rPr>
                        <a:t>(</a:t>
                      </a:r>
                      <a:r>
                        <a:rPr lang="en-US" sz="500" b="0" i="0" u="none" strike="noStrike" dirty="0" err="1">
                          <a:solidFill>
                            <a:srgbClr val="000000"/>
                          </a:solidFill>
                          <a:effectLst/>
                          <a:latin typeface="Consolas" panose="020B0609020204030204" pitchFamily="49" charset="0"/>
                        </a:rPr>
                        <a:t>X_test</a:t>
                      </a:r>
                      <a:r>
                        <a:rPr lang="en-US" sz="500" b="0" i="0" u="none" strike="noStrike" dirty="0">
                          <a:solidFill>
                            <a:srgbClr val="000000"/>
                          </a:solidFill>
                          <a:effectLst/>
                          <a:latin typeface="Consolas" panose="020B0609020204030204" pitchFamily="49" charset="0"/>
                        </a:rPr>
                        <a:t>, (</a:t>
                      </a:r>
                      <a:r>
                        <a:rPr lang="en-US" sz="500" b="0" i="0" u="none" strike="noStrike" dirty="0" err="1">
                          <a:solidFill>
                            <a:srgbClr val="000000"/>
                          </a:solidFill>
                          <a:effectLst/>
                          <a:latin typeface="Consolas" panose="020B0609020204030204" pitchFamily="49" charset="0"/>
                        </a:rPr>
                        <a:t>X_test.shape</a:t>
                      </a:r>
                      <a:r>
                        <a:rPr lang="en-US" sz="500" b="0" i="0" u="none" strike="noStrike" dirty="0">
                          <a:solidFill>
                            <a:srgbClr val="000000"/>
                          </a:solidFill>
                          <a:effectLst/>
                          <a:latin typeface="Consolas" panose="020B0609020204030204" pitchFamily="49" charset="0"/>
                        </a:rPr>
                        <a:t>[</a:t>
                      </a:r>
                      <a:r>
                        <a:rPr lang="en-US" sz="500" b="0" i="0" u="none" strike="noStrike" dirty="0">
                          <a:solidFill>
                            <a:srgbClr val="006666"/>
                          </a:solidFill>
                          <a:effectLst/>
                          <a:latin typeface="Consolas" panose="020B0609020204030204" pitchFamily="49" charset="0"/>
                        </a:rPr>
                        <a:t>0</a:t>
                      </a:r>
                      <a:r>
                        <a:rPr lang="en-US" sz="500" b="0" i="0" u="none" strike="noStrike" dirty="0">
                          <a:solidFill>
                            <a:srgbClr val="000000"/>
                          </a:solidFill>
                          <a:effectLst/>
                          <a:latin typeface="Consolas" panose="020B0609020204030204" pitchFamily="49" charset="0"/>
                        </a:rPr>
                        <a:t>], </a:t>
                      </a:r>
                      <a:r>
                        <a:rPr lang="en-US" sz="500" b="0" i="0" u="none" strike="noStrike" dirty="0" err="1">
                          <a:solidFill>
                            <a:srgbClr val="000000"/>
                          </a:solidFill>
                          <a:effectLst/>
                          <a:latin typeface="Consolas" panose="020B0609020204030204" pitchFamily="49" charset="0"/>
                        </a:rPr>
                        <a:t>X_test.shape</a:t>
                      </a:r>
                      <a:r>
                        <a:rPr lang="en-US" sz="500" b="0" i="0" u="none" strike="noStrike" dirty="0">
                          <a:solidFill>
                            <a:srgbClr val="000000"/>
                          </a:solidFill>
                          <a:effectLst/>
                          <a:latin typeface="Consolas" panose="020B0609020204030204" pitchFamily="49" charset="0"/>
                        </a:rPr>
                        <a:t>[</a:t>
                      </a:r>
                      <a:r>
                        <a:rPr lang="en-US" sz="500" b="0" i="0" u="none" strike="noStrike" dirty="0">
                          <a:solidFill>
                            <a:srgbClr val="006666"/>
                          </a:solidFill>
                          <a:effectLst/>
                          <a:latin typeface="Consolas" panose="020B0609020204030204" pitchFamily="49" charset="0"/>
                        </a:rPr>
                        <a:t>1</a:t>
                      </a:r>
                      <a:r>
                        <a:rPr lang="en-US" sz="500" b="0" i="0" u="none" strike="noStrike" dirty="0">
                          <a:solidFill>
                            <a:srgbClr val="000000"/>
                          </a:solidFill>
                          <a:effectLst/>
                          <a:latin typeface="Consolas" panose="020B0609020204030204" pitchFamily="49" charset="0"/>
                        </a:rPr>
                        <a:t>], </a:t>
                      </a:r>
                      <a:r>
                        <a:rPr lang="en-US" sz="500" b="0" i="0" u="none" strike="noStrike" dirty="0">
                          <a:solidFill>
                            <a:srgbClr val="006666"/>
                          </a:solidFill>
                          <a:effectLst/>
                          <a:latin typeface="Consolas" panose="020B0609020204030204" pitchFamily="49" charset="0"/>
                        </a:rPr>
                        <a:t>1</a:t>
                      </a:r>
                      <a:r>
                        <a:rPr lang="en-US" sz="500" b="0" i="0" u="none" strike="noStrike" dirty="0">
                          <a:solidFill>
                            <a:srgbClr val="000000"/>
                          </a:solidFill>
                          <a:effectLst/>
                          <a:latin typeface="Consolas" panose="020B0609020204030204" pitchFamily="49" charset="0"/>
                        </a:rPr>
                        <a:t>))</a:t>
                      </a:r>
                      <a:br>
                        <a:rPr lang="en-US" sz="500" b="0" i="0" u="none" strike="noStrike" dirty="0">
                          <a:solidFill>
                            <a:srgbClr val="000000"/>
                          </a:solidFill>
                          <a:effectLst/>
                          <a:latin typeface="Consolas" panose="020B0609020204030204" pitchFamily="49" charset="0"/>
                        </a:rPr>
                      </a:br>
                      <a:br>
                        <a:rPr lang="en-US" sz="500" b="0" i="0" u="none" strike="noStrike" dirty="0">
                          <a:solidFill>
                            <a:srgbClr val="000000"/>
                          </a:solidFill>
                          <a:effectLst/>
                          <a:latin typeface="Consolas" panose="020B0609020204030204" pitchFamily="49" charset="0"/>
                        </a:rPr>
                      </a:br>
                      <a:r>
                        <a:rPr lang="en-US" sz="500" b="0" i="0" u="none" strike="noStrike" dirty="0">
                          <a:solidFill>
                            <a:srgbClr val="000000"/>
                          </a:solidFill>
                          <a:effectLst/>
                          <a:latin typeface="Consolas" panose="020B0609020204030204" pitchFamily="49" charset="0"/>
                        </a:rPr>
                        <a:t>print(</a:t>
                      </a:r>
                      <a:r>
                        <a:rPr lang="en-US" sz="500" b="0" i="0" u="none" strike="noStrike" dirty="0">
                          <a:solidFill>
                            <a:srgbClr val="008800"/>
                          </a:solidFill>
                          <a:effectLst/>
                          <a:latin typeface="Consolas" panose="020B0609020204030204" pitchFamily="49" charset="0"/>
                        </a:rPr>
                        <a:t>'test shape after reshape: {}'</a:t>
                      </a:r>
                      <a:r>
                        <a:rPr lang="en-US" sz="500" b="0" i="0" u="none" strike="noStrike" dirty="0">
                          <a:solidFill>
                            <a:srgbClr val="000000"/>
                          </a:solidFill>
                          <a:effectLst/>
                          <a:latin typeface="Consolas" panose="020B0609020204030204" pitchFamily="49" charset="0"/>
                        </a:rPr>
                        <a:t>.format(</a:t>
                      </a:r>
                      <a:r>
                        <a:rPr lang="en-US" sz="500" b="0" i="0" u="none" strike="noStrike" dirty="0" err="1">
                          <a:solidFill>
                            <a:srgbClr val="000000"/>
                          </a:solidFill>
                          <a:effectLst/>
                          <a:latin typeface="Consolas" panose="020B0609020204030204" pitchFamily="49" charset="0"/>
                        </a:rPr>
                        <a:t>X_test.shape</a:t>
                      </a:r>
                      <a:r>
                        <a:rPr lang="en-US" sz="500" b="0" i="0" u="none" strike="noStrike" dirty="0">
                          <a:solidFill>
                            <a:srgbClr val="000000"/>
                          </a:solidFill>
                          <a:effectLst/>
                          <a:latin typeface="Consolas" panose="020B0609020204030204" pitchFamily="49" charset="0"/>
                        </a:rPr>
                        <a:t>))</a:t>
                      </a:r>
                      <a:br>
                        <a:rPr lang="en-US" sz="500" b="0" i="0" u="none" strike="noStrike" dirty="0">
                          <a:solidFill>
                            <a:srgbClr val="000000"/>
                          </a:solidFill>
                          <a:effectLst/>
                          <a:latin typeface="Consolas" panose="020B0609020204030204" pitchFamily="49" charset="0"/>
                        </a:rPr>
                      </a:br>
                      <a:br>
                        <a:rPr lang="en-US" sz="500" b="0" i="0" u="none" strike="noStrike" dirty="0">
                          <a:solidFill>
                            <a:srgbClr val="000000"/>
                          </a:solidFill>
                          <a:effectLst/>
                          <a:latin typeface="Consolas" panose="020B0609020204030204" pitchFamily="49" charset="0"/>
                        </a:rPr>
                      </a:br>
                      <a:r>
                        <a:rPr lang="en-US" sz="500" b="0" i="0" u="none" strike="noStrike" dirty="0">
                          <a:solidFill>
                            <a:srgbClr val="000000"/>
                          </a:solidFill>
                          <a:effectLst/>
                          <a:latin typeface="Consolas" panose="020B0609020204030204" pitchFamily="49" charset="0"/>
                        </a:rPr>
                        <a:t>predictions = </a:t>
                      </a:r>
                      <a:r>
                        <a:rPr lang="en-US" sz="500" b="0" i="0" u="none" strike="noStrike" dirty="0" err="1">
                          <a:solidFill>
                            <a:srgbClr val="000000"/>
                          </a:solidFill>
                          <a:effectLst/>
                          <a:latin typeface="Consolas" panose="020B0609020204030204" pitchFamily="49" charset="0"/>
                        </a:rPr>
                        <a:t>model.predict_classes</a:t>
                      </a:r>
                      <a:r>
                        <a:rPr lang="en-US" sz="500" b="0" i="0" u="none" strike="noStrike" dirty="0">
                          <a:solidFill>
                            <a:srgbClr val="000000"/>
                          </a:solidFill>
                          <a:effectLst/>
                          <a:latin typeface="Consolas" panose="020B0609020204030204" pitchFamily="49" charset="0"/>
                        </a:rPr>
                        <a:t>(</a:t>
                      </a:r>
                      <a:r>
                        <a:rPr lang="en-US" sz="500" b="0" i="0" u="none" strike="noStrike" dirty="0" err="1">
                          <a:solidFill>
                            <a:srgbClr val="000000"/>
                          </a:solidFill>
                          <a:effectLst/>
                          <a:latin typeface="Consolas" panose="020B0609020204030204" pitchFamily="49" charset="0"/>
                        </a:rPr>
                        <a:t>X_test</a:t>
                      </a:r>
                      <a:r>
                        <a:rPr lang="en-US" sz="500" b="0" i="0" u="none" strike="noStrike" dirty="0">
                          <a:solidFill>
                            <a:srgbClr val="000000"/>
                          </a:solidFill>
                          <a:effectLst/>
                          <a:latin typeface="Consolas" panose="020B0609020204030204" pitchFamily="49" charset="0"/>
                        </a:rPr>
                        <a:t>)</a:t>
                      </a:r>
                      <a:br>
                        <a:rPr lang="en-US" sz="500" b="0" i="0" u="none" strike="noStrike" dirty="0">
                          <a:solidFill>
                            <a:srgbClr val="000000"/>
                          </a:solidFill>
                          <a:effectLst/>
                          <a:latin typeface="Consolas" panose="020B0609020204030204" pitchFamily="49" charset="0"/>
                        </a:rPr>
                      </a:br>
                      <a:br>
                        <a:rPr lang="en-US" sz="500" b="0" i="0" u="none" strike="noStrike" dirty="0">
                          <a:solidFill>
                            <a:srgbClr val="000000"/>
                          </a:solidFill>
                          <a:effectLst/>
                          <a:latin typeface="Consolas" panose="020B0609020204030204" pitchFamily="49" charset="0"/>
                        </a:rPr>
                      </a:br>
                      <a:r>
                        <a:rPr lang="en-US" sz="500" b="0" i="0" u="none" strike="noStrike" dirty="0">
                          <a:solidFill>
                            <a:srgbClr val="000088"/>
                          </a:solidFill>
                          <a:effectLst/>
                          <a:latin typeface="Consolas" panose="020B0609020204030204" pitchFamily="49" charset="0"/>
                        </a:rPr>
                        <a:t>if</a:t>
                      </a:r>
                      <a:r>
                        <a:rPr lang="en-US" sz="500" b="0" i="0" u="none" strike="noStrike" dirty="0">
                          <a:solidFill>
                            <a:srgbClr val="000000"/>
                          </a:solidFill>
                          <a:effectLst/>
                          <a:latin typeface="Consolas" panose="020B0609020204030204" pitchFamily="49" charset="0"/>
                        </a:rPr>
                        <a:t> </a:t>
                      </a:r>
                      <a:r>
                        <a:rPr lang="en-US" sz="500" b="0" i="0" u="none" strike="noStrike" dirty="0" err="1">
                          <a:solidFill>
                            <a:srgbClr val="000000"/>
                          </a:solidFill>
                          <a:effectLst/>
                          <a:latin typeface="Consolas" panose="020B0609020204030204" pitchFamily="49" charset="0"/>
                        </a:rPr>
                        <a:t>y_test</a:t>
                      </a:r>
                      <a:r>
                        <a:rPr lang="en-US" sz="500" b="0" i="0" u="none" strike="noStrike" dirty="0">
                          <a:solidFill>
                            <a:srgbClr val="000000"/>
                          </a:solidFill>
                          <a:effectLst/>
                          <a:latin typeface="Consolas" panose="020B0609020204030204" pitchFamily="49" charset="0"/>
                        </a:rPr>
                        <a:t>[</a:t>
                      </a:r>
                      <a:r>
                        <a:rPr lang="en-US" sz="500" b="0" i="0" u="none" strike="noStrike" dirty="0">
                          <a:solidFill>
                            <a:srgbClr val="006666"/>
                          </a:solidFill>
                          <a:effectLst/>
                          <a:latin typeface="Consolas" panose="020B0609020204030204" pitchFamily="49" charset="0"/>
                        </a:rPr>
                        <a:t>0</a:t>
                      </a:r>
                      <a:r>
                        <a:rPr lang="en-US" sz="500" b="0" i="0" u="none" strike="noStrike" dirty="0">
                          <a:solidFill>
                            <a:srgbClr val="000000"/>
                          </a:solidFill>
                          <a:effectLst/>
                          <a:latin typeface="Consolas" panose="020B0609020204030204" pitchFamily="49" charset="0"/>
                        </a:rPr>
                        <a:t>] == </a:t>
                      </a:r>
                      <a:r>
                        <a:rPr lang="en-US" sz="500" b="0" i="0" u="none" strike="noStrike" dirty="0">
                          <a:solidFill>
                            <a:srgbClr val="006666"/>
                          </a:solidFill>
                          <a:effectLst/>
                          <a:latin typeface="Consolas" panose="020B0609020204030204" pitchFamily="49" charset="0"/>
                        </a:rPr>
                        <a:t>1</a:t>
                      </a:r>
                      <a:r>
                        <a:rPr lang="en-US" sz="500" b="0" i="0" u="none" strike="noStrike" dirty="0">
                          <a:solidFill>
                            <a:srgbClr val="000000"/>
                          </a:solidFill>
                          <a:effectLst/>
                          <a:latin typeface="Consolas" panose="020B0609020204030204" pitchFamily="49" charset="0"/>
                        </a:rPr>
                        <a:t>:</a:t>
                      </a:r>
                      <a:br>
                        <a:rPr lang="en-US" sz="500" b="0" i="0" u="none" strike="noStrike" dirty="0">
                          <a:solidFill>
                            <a:srgbClr val="000000"/>
                          </a:solidFill>
                          <a:effectLst/>
                          <a:latin typeface="Consolas" panose="020B0609020204030204" pitchFamily="49" charset="0"/>
                        </a:rPr>
                      </a:br>
                      <a:r>
                        <a:rPr lang="en-US" sz="500" b="0" i="0" u="none" strike="noStrike" dirty="0" err="1">
                          <a:solidFill>
                            <a:srgbClr val="000000"/>
                          </a:solidFill>
                          <a:effectLst/>
                          <a:latin typeface="Consolas" panose="020B0609020204030204" pitchFamily="49" charset="0"/>
                        </a:rPr>
                        <a:t>requests.get</a:t>
                      </a:r>
                      <a:r>
                        <a:rPr lang="en-US" sz="500" b="0" i="0" u="none" strike="noStrike" dirty="0">
                          <a:solidFill>
                            <a:srgbClr val="000000"/>
                          </a:solidFill>
                          <a:effectLst/>
                          <a:latin typeface="Consolas" panose="020B0609020204030204" pitchFamily="49" charset="0"/>
                        </a:rPr>
                        <a:t>(</a:t>
                      </a:r>
                      <a:r>
                        <a:rPr lang="en-US" sz="500" b="0" i="0" u="none" strike="noStrike" dirty="0">
                          <a:solidFill>
                            <a:srgbClr val="008800"/>
                          </a:solidFill>
                          <a:effectLst/>
                          <a:latin typeface="Consolas" panose="020B0609020204030204" pitchFamily="49" charset="0"/>
                        </a:rPr>
                        <a:t>'http://ln.default:80/count'</a:t>
                      </a:r>
                      <a:r>
                        <a:rPr lang="en-US" sz="500" b="0" i="0" u="none" strike="noStrike" dirty="0">
                          <a:solidFill>
                            <a:srgbClr val="000000"/>
                          </a:solidFill>
                          <a:effectLst/>
                          <a:latin typeface="Consolas" panose="020B0609020204030204" pitchFamily="49" charset="0"/>
                        </a:rPr>
                        <a:t>)</a:t>
                      </a:r>
                      <a:br>
                        <a:rPr lang="en-US" sz="500" b="0" i="0" u="none" strike="noStrike" dirty="0">
                          <a:solidFill>
                            <a:srgbClr val="000000"/>
                          </a:solidFill>
                          <a:effectLst/>
                          <a:latin typeface="Consolas" panose="020B0609020204030204" pitchFamily="49" charset="0"/>
                        </a:rPr>
                      </a:br>
                      <a:br>
                        <a:rPr lang="en-US" sz="500" b="0" i="0" u="none" strike="noStrike" dirty="0">
                          <a:solidFill>
                            <a:srgbClr val="000000"/>
                          </a:solidFill>
                          <a:effectLst/>
                          <a:latin typeface="Consolas" panose="020B0609020204030204" pitchFamily="49" charset="0"/>
                        </a:rPr>
                      </a:br>
                      <a:r>
                        <a:rPr lang="en-US" sz="500" b="0" i="0" u="none" strike="noStrike" dirty="0">
                          <a:solidFill>
                            <a:srgbClr val="000000"/>
                          </a:solidFill>
                          <a:effectLst/>
                          <a:latin typeface="Consolas" panose="020B0609020204030204" pitchFamily="49" charset="0"/>
                        </a:rPr>
                        <a:t>print(str(predictions[</a:t>
                      </a:r>
                      <a:r>
                        <a:rPr lang="en-US" sz="500" b="0" i="0" u="none" strike="noStrike" dirty="0">
                          <a:solidFill>
                            <a:srgbClr val="006666"/>
                          </a:solidFill>
                          <a:effectLst/>
                          <a:latin typeface="Consolas" panose="020B0609020204030204" pitchFamily="49" charset="0"/>
                        </a:rPr>
                        <a:t>0</a:t>
                      </a:r>
                      <a:r>
                        <a:rPr lang="en-US" sz="500" b="0" i="0" u="none" strike="noStrike" dirty="0">
                          <a:solidFill>
                            <a:srgbClr val="000000"/>
                          </a:solidFill>
                          <a:effectLst/>
                          <a:latin typeface="Consolas" panose="020B0609020204030204" pitchFamily="49" charset="0"/>
                        </a:rPr>
                        <a:t>][</a:t>
                      </a:r>
                      <a:r>
                        <a:rPr lang="en-US" sz="500" b="0" i="0" u="none" strike="noStrike" dirty="0">
                          <a:solidFill>
                            <a:srgbClr val="006666"/>
                          </a:solidFill>
                          <a:effectLst/>
                          <a:latin typeface="Consolas" panose="020B0609020204030204" pitchFamily="49" charset="0"/>
                        </a:rPr>
                        <a:t>0</a:t>
                      </a:r>
                      <a:r>
                        <a:rPr lang="en-US" sz="500" b="0" i="0" u="none" strike="noStrike" dirty="0">
                          <a:solidFill>
                            <a:srgbClr val="000000"/>
                          </a:solidFill>
                          <a:effectLst/>
                          <a:latin typeface="Consolas" panose="020B0609020204030204" pitchFamily="49" charset="0"/>
                        </a:rPr>
                        <a:t>]) + </a:t>
                      </a:r>
                      <a:r>
                        <a:rPr lang="en-US" sz="500" b="0" i="0" u="none" strike="noStrike" dirty="0">
                          <a:solidFill>
                            <a:srgbClr val="008800"/>
                          </a:solidFill>
                          <a:effectLst/>
                          <a:latin typeface="Consolas" panose="020B0609020204030204" pitchFamily="49" charset="0"/>
                        </a:rPr>
                        <a:t>' = '</a:t>
                      </a:r>
                      <a:r>
                        <a:rPr lang="en-US" sz="500" b="0" i="0" u="none" strike="noStrike" dirty="0">
                          <a:solidFill>
                            <a:srgbClr val="000000"/>
                          </a:solidFill>
                          <a:effectLst/>
                          <a:latin typeface="Consolas" panose="020B0609020204030204" pitchFamily="49" charset="0"/>
                        </a:rPr>
                        <a:t> + str(</a:t>
                      </a:r>
                      <a:r>
                        <a:rPr lang="en-US" sz="500" b="0" i="0" u="none" strike="noStrike" dirty="0" err="1">
                          <a:solidFill>
                            <a:srgbClr val="000000"/>
                          </a:solidFill>
                          <a:effectLst/>
                          <a:latin typeface="Consolas" panose="020B0609020204030204" pitchFamily="49" charset="0"/>
                        </a:rPr>
                        <a:t>y_test</a:t>
                      </a:r>
                      <a:r>
                        <a:rPr lang="en-US" sz="500" b="0" i="0" u="none" strike="noStrike" dirty="0">
                          <a:solidFill>
                            <a:srgbClr val="000000"/>
                          </a:solidFill>
                          <a:effectLst/>
                          <a:latin typeface="Consolas" panose="020B0609020204030204" pitchFamily="49" charset="0"/>
                        </a:rPr>
                        <a:t>[</a:t>
                      </a:r>
                      <a:r>
                        <a:rPr lang="en-US" sz="500" b="0" i="0" u="none" strike="noStrike" dirty="0">
                          <a:solidFill>
                            <a:srgbClr val="006666"/>
                          </a:solidFill>
                          <a:effectLst/>
                          <a:latin typeface="Consolas" panose="020B0609020204030204" pitchFamily="49" charset="0"/>
                        </a:rPr>
                        <a:t>0</a:t>
                      </a:r>
                      <a:r>
                        <a:rPr lang="en-US" sz="500" b="0" i="0" u="none" strike="noStrike" dirty="0">
                          <a:solidFill>
                            <a:srgbClr val="000000"/>
                          </a:solidFill>
                          <a:effectLst/>
                          <a:latin typeface="Consolas" panose="020B0609020204030204" pitchFamily="49" charset="0"/>
                        </a:rPr>
                        <a:t>]))</a:t>
                      </a:r>
                      <a:br>
                        <a:rPr lang="en-US" sz="500" b="0" i="0" u="none" strike="noStrike" dirty="0">
                          <a:solidFill>
                            <a:srgbClr val="000000"/>
                          </a:solidFill>
                          <a:effectLst/>
                          <a:latin typeface="Consolas" panose="020B0609020204030204" pitchFamily="49" charset="0"/>
                        </a:rPr>
                      </a:br>
                      <a:r>
                        <a:rPr lang="en-US" sz="500" b="0" i="0" u="none" strike="noStrike" dirty="0">
                          <a:solidFill>
                            <a:srgbClr val="880000"/>
                          </a:solidFill>
                          <a:effectLst/>
                          <a:latin typeface="Consolas" panose="020B0609020204030204" pitchFamily="49" charset="0"/>
                        </a:rPr>
                        <a:t>#result = </a:t>
                      </a:r>
                      <a:r>
                        <a:rPr lang="en-US" sz="500" b="0" i="0" u="none" strike="noStrike" dirty="0" err="1">
                          <a:solidFill>
                            <a:srgbClr val="880000"/>
                          </a:solidFill>
                          <a:effectLst/>
                          <a:latin typeface="Consolas" panose="020B0609020204030204" pitchFamily="49" charset="0"/>
                        </a:rPr>
                        <a:t>model.evaluate</a:t>
                      </a:r>
                      <a:r>
                        <a:rPr lang="en-US" sz="500" b="0" i="0" u="none" strike="noStrike" dirty="0">
                          <a:solidFill>
                            <a:srgbClr val="880000"/>
                          </a:solidFill>
                          <a:effectLst/>
                          <a:latin typeface="Consolas" panose="020B0609020204030204" pitchFamily="49" charset="0"/>
                        </a:rPr>
                        <a:t>(</a:t>
                      </a:r>
                      <a:r>
                        <a:rPr lang="en-US" sz="500" b="0" i="0" u="none" strike="noStrike" dirty="0" err="1">
                          <a:solidFill>
                            <a:srgbClr val="880000"/>
                          </a:solidFill>
                          <a:effectLst/>
                          <a:latin typeface="Consolas" panose="020B0609020204030204" pitchFamily="49" charset="0"/>
                        </a:rPr>
                        <a:t>X_test</a:t>
                      </a:r>
                      <a:r>
                        <a:rPr lang="en-US" sz="500" b="0" i="0" u="none" strike="noStrike" dirty="0">
                          <a:solidFill>
                            <a:srgbClr val="880000"/>
                          </a:solidFill>
                          <a:effectLst/>
                          <a:latin typeface="Consolas" panose="020B0609020204030204" pitchFamily="49" charset="0"/>
                        </a:rPr>
                        <a:t>, </a:t>
                      </a:r>
                      <a:r>
                        <a:rPr lang="en-US" sz="500" b="0" i="0" u="none" strike="noStrike" dirty="0" err="1">
                          <a:solidFill>
                            <a:srgbClr val="880000"/>
                          </a:solidFill>
                          <a:effectLst/>
                          <a:latin typeface="Consolas" panose="020B0609020204030204" pitchFamily="49" charset="0"/>
                        </a:rPr>
                        <a:t>y_test</a:t>
                      </a:r>
                      <a:r>
                        <a:rPr lang="en-US" sz="500" b="0" i="0" u="none" strike="noStrike" dirty="0">
                          <a:solidFill>
                            <a:srgbClr val="880000"/>
                          </a:solidFill>
                          <a:effectLst/>
                          <a:latin typeface="Consolas" panose="020B0609020204030204" pitchFamily="49" charset="0"/>
                        </a:rPr>
                        <a:t>, verbose=0)</a:t>
                      </a:r>
                      <a:br>
                        <a:rPr lang="en-US" sz="500" b="0" i="0" u="none" strike="noStrike" dirty="0">
                          <a:solidFill>
                            <a:srgbClr val="000000"/>
                          </a:solidFill>
                          <a:effectLst/>
                          <a:latin typeface="Consolas" panose="020B0609020204030204" pitchFamily="49" charset="0"/>
                        </a:rPr>
                      </a:br>
                      <a:r>
                        <a:rPr lang="en-US" sz="500" b="0" i="0" u="none" strike="noStrike" dirty="0">
                          <a:solidFill>
                            <a:srgbClr val="000000"/>
                          </a:solidFill>
                          <a:effectLst/>
                          <a:latin typeface="Consolas" panose="020B0609020204030204" pitchFamily="49" charset="0"/>
                        </a:rPr>
                        <a:t>stop = </a:t>
                      </a:r>
                      <a:r>
                        <a:rPr lang="en-US" sz="500" b="0" i="0" u="none" strike="noStrike" dirty="0" err="1">
                          <a:solidFill>
                            <a:srgbClr val="000000"/>
                          </a:solidFill>
                          <a:effectLst/>
                          <a:latin typeface="Consolas" panose="020B0609020204030204" pitchFamily="49" charset="0"/>
                        </a:rPr>
                        <a:t>timeit.default_timer</a:t>
                      </a:r>
                      <a:r>
                        <a:rPr lang="en-US" sz="500" b="0" i="0" u="none" strike="noStrike" dirty="0">
                          <a:solidFill>
                            <a:srgbClr val="000000"/>
                          </a:solidFill>
                          <a:effectLst/>
                          <a:latin typeface="Consolas" panose="020B0609020204030204" pitchFamily="49" charset="0"/>
                        </a:rPr>
                        <a:t>()</a:t>
                      </a:r>
                      <a:br>
                        <a:rPr lang="en-US" sz="500" b="0" i="0" u="none" strike="noStrike" dirty="0">
                          <a:solidFill>
                            <a:srgbClr val="000000"/>
                          </a:solidFill>
                          <a:effectLst/>
                          <a:latin typeface="Consolas" panose="020B0609020204030204" pitchFamily="49" charset="0"/>
                        </a:rPr>
                      </a:br>
                      <a:br>
                        <a:rPr lang="en-US" sz="500" b="0" i="0" u="none" strike="noStrike" dirty="0">
                          <a:solidFill>
                            <a:srgbClr val="000000"/>
                          </a:solidFill>
                          <a:effectLst/>
                          <a:latin typeface="Consolas" panose="020B0609020204030204" pitchFamily="49" charset="0"/>
                        </a:rPr>
                      </a:br>
                      <a:r>
                        <a:rPr lang="en-US" sz="500" b="0" i="0" u="none" strike="noStrike" dirty="0">
                          <a:solidFill>
                            <a:srgbClr val="000000"/>
                          </a:solidFill>
                          <a:effectLst/>
                          <a:latin typeface="Consolas" panose="020B0609020204030204" pitchFamily="49" charset="0"/>
                        </a:rPr>
                        <a:t>result = </a:t>
                      </a:r>
                      <a:r>
                        <a:rPr lang="en-US" sz="500" b="0" i="0" u="none" strike="noStrike" dirty="0">
                          <a:solidFill>
                            <a:srgbClr val="008800"/>
                          </a:solidFill>
                          <a:effectLst/>
                          <a:latin typeface="Consolas" panose="020B0609020204030204" pitchFamily="49" charset="0"/>
                        </a:rPr>
                        <a:t>"\</a:t>
                      </a:r>
                      <a:r>
                        <a:rPr lang="en-US" sz="500" b="0" i="0" u="none" strike="noStrike" dirty="0" err="1">
                          <a:solidFill>
                            <a:srgbClr val="008800"/>
                          </a:solidFill>
                          <a:effectLst/>
                          <a:latin typeface="Consolas" panose="020B0609020204030204" pitchFamily="49" charset="0"/>
                        </a:rPr>
                        <a:t>nTime</a:t>
                      </a:r>
                      <a:r>
                        <a:rPr lang="en-US" sz="500" b="0" i="0" u="none" strike="noStrike" dirty="0">
                          <a:solidFill>
                            <a:srgbClr val="008800"/>
                          </a:solidFill>
                          <a:effectLst/>
                          <a:latin typeface="Consolas" panose="020B0609020204030204" pitchFamily="49" charset="0"/>
                        </a:rPr>
                        <a:t>: "</a:t>
                      </a:r>
                      <a:r>
                        <a:rPr lang="en-US" sz="500" b="0" i="0" u="none" strike="noStrike" dirty="0">
                          <a:solidFill>
                            <a:srgbClr val="000000"/>
                          </a:solidFill>
                          <a:effectLst/>
                          <a:latin typeface="Consolas" panose="020B0609020204030204" pitchFamily="49" charset="0"/>
                        </a:rPr>
                        <a:t> + str(stop-start)</a:t>
                      </a:r>
                      <a:br>
                        <a:rPr lang="en-US" sz="500" b="0" i="0" u="none" strike="noStrike" dirty="0">
                          <a:solidFill>
                            <a:srgbClr val="000000"/>
                          </a:solidFill>
                          <a:effectLst/>
                          <a:latin typeface="Consolas" panose="020B0609020204030204" pitchFamily="49" charset="0"/>
                        </a:rPr>
                      </a:br>
                      <a:r>
                        <a:rPr lang="en-US" sz="500" b="0" i="0" u="none" strike="noStrike" dirty="0">
                          <a:solidFill>
                            <a:srgbClr val="000000"/>
                          </a:solidFill>
                          <a:effectLst/>
                          <a:latin typeface="Consolas" panose="020B0609020204030204" pitchFamily="49" charset="0"/>
                        </a:rPr>
                        <a:t>print(result)</a:t>
                      </a:r>
                      <a:br>
                        <a:rPr lang="en-US" sz="500" b="0" i="0" u="none" strike="noStrike" dirty="0">
                          <a:solidFill>
                            <a:srgbClr val="000000"/>
                          </a:solidFill>
                          <a:effectLst/>
                          <a:latin typeface="Consolas" panose="020B0609020204030204" pitchFamily="49" charset="0"/>
                        </a:rPr>
                      </a:br>
                      <a:r>
                        <a:rPr lang="en-US" sz="500" b="0" i="0" u="none" strike="noStrike" dirty="0">
                          <a:solidFill>
                            <a:srgbClr val="000000"/>
                          </a:solidFill>
                          <a:effectLst/>
                          <a:latin typeface="Consolas" panose="020B0609020204030204" pitchFamily="49" charset="0"/>
                        </a:rPr>
                        <a:t>count+=</a:t>
                      </a:r>
                      <a:r>
                        <a:rPr lang="en-US" sz="500" b="0" i="0" u="none" strike="noStrike" dirty="0">
                          <a:solidFill>
                            <a:srgbClr val="006666"/>
                          </a:solidFill>
                          <a:effectLst/>
                          <a:latin typeface="Consolas" panose="020B0609020204030204" pitchFamily="49" charset="0"/>
                        </a:rPr>
                        <a:t>1</a:t>
                      </a:r>
                      <a:br>
                        <a:rPr lang="en-US" sz="500" b="0" i="0" u="none" strike="noStrike" dirty="0">
                          <a:solidFill>
                            <a:srgbClr val="000000"/>
                          </a:solidFill>
                          <a:effectLst/>
                          <a:latin typeface="Consolas" panose="020B0609020204030204" pitchFamily="49" charset="0"/>
                        </a:rPr>
                      </a:br>
                      <a:r>
                        <a:rPr lang="en-US" sz="500" b="0" i="0" u="none" strike="noStrike" dirty="0">
                          <a:solidFill>
                            <a:srgbClr val="880000"/>
                          </a:solidFill>
                          <a:effectLst/>
                          <a:latin typeface="Consolas" panose="020B0609020204030204" pitchFamily="49" charset="0"/>
                        </a:rPr>
                        <a:t>#if stop - timer &gt; 10 :</a:t>
                      </a:r>
                      <a:br>
                        <a:rPr lang="en-US" sz="500" b="0" i="0" u="none" strike="noStrike" dirty="0">
                          <a:solidFill>
                            <a:srgbClr val="000000"/>
                          </a:solidFill>
                          <a:effectLst/>
                          <a:latin typeface="Consolas" panose="020B0609020204030204" pitchFamily="49" charset="0"/>
                        </a:rPr>
                      </a:br>
                      <a:r>
                        <a:rPr lang="en-US" sz="500" b="0" i="0" u="none" strike="noStrike" dirty="0">
                          <a:solidFill>
                            <a:srgbClr val="880000"/>
                          </a:solidFill>
                          <a:effectLst/>
                          <a:latin typeface="Consolas" panose="020B0609020204030204" pitchFamily="49" charset="0"/>
                        </a:rPr>
                        <a:t>#break</a:t>
                      </a:r>
                      <a:br>
                        <a:rPr lang="en-US" sz="500" b="0" i="0" u="none" strike="noStrike" dirty="0">
                          <a:solidFill>
                            <a:srgbClr val="000000"/>
                          </a:solidFill>
                          <a:effectLst/>
                          <a:latin typeface="Consolas" panose="020B0609020204030204" pitchFamily="49" charset="0"/>
                        </a:rPr>
                      </a:br>
                      <a:r>
                        <a:rPr lang="en-US" sz="500" b="0" i="0" u="none" strike="noStrike" dirty="0">
                          <a:solidFill>
                            <a:srgbClr val="000000"/>
                          </a:solidFill>
                          <a:effectLst/>
                          <a:latin typeface="Consolas" panose="020B0609020204030204" pitchFamily="49" charset="0"/>
                        </a:rPr>
                        <a:t>print(str(stop - timer))</a:t>
                      </a:r>
                      <a:br>
                        <a:rPr lang="en-US" sz="500" b="0" i="0" u="none" strike="noStrike" dirty="0">
                          <a:solidFill>
                            <a:srgbClr val="000000"/>
                          </a:solidFill>
                          <a:effectLst/>
                          <a:latin typeface="Consolas" panose="020B0609020204030204" pitchFamily="49" charset="0"/>
                        </a:rPr>
                      </a:br>
                      <a:br>
                        <a:rPr lang="en-US" sz="500" b="0" i="0" u="none" strike="noStrike" dirty="0">
                          <a:solidFill>
                            <a:srgbClr val="000000"/>
                          </a:solidFill>
                          <a:effectLst/>
                          <a:latin typeface="Consolas" panose="020B0609020204030204" pitchFamily="49" charset="0"/>
                        </a:rPr>
                      </a:br>
                      <a:endParaRPr lang="en-US" sz="500" dirty="0">
                        <a:effectLst/>
                      </a:endParaRPr>
                    </a:p>
                  </a:txBody>
                  <a:tcPr marL="18646" marR="18646" marT="18646" marB="18646">
                    <a:lnL>
                      <a:noFill/>
                    </a:lnL>
                    <a:lnR>
                      <a:noFill/>
                    </a:lnR>
                    <a:lnT>
                      <a:noFill/>
                    </a:lnT>
                    <a:lnB>
                      <a:noFill/>
                    </a:lnB>
                    <a:solidFill>
                      <a:srgbClr val="FFFFFF"/>
                    </a:solidFill>
                  </a:tcPr>
                </a:tc>
                <a:extLst>
                  <a:ext uri="{0D108BD9-81ED-4DB2-BD59-A6C34878D82A}">
                    <a16:rowId xmlns:a16="http://schemas.microsoft.com/office/drawing/2014/main" val="552090836"/>
                  </a:ext>
                </a:extLst>
              </a:tr>
            </a:tbl>
          </a:graphicData>
        </a:graphic>
      </p:graphicFrame>
      <p:sp>
        <p:nvSpPr>
          <p:cNvPr id="5" name="Rectangle 1">
            <a:extLst>
              <a:ext uri="{FF2B5EF4-FFF2-40B4-BE49-F238E27FC236}">
                <a16:creationId xmlns:a16="http://schemas.microsoft.com/office/drawing/2014/main" id="{5BC92962-3F58-6946-B854-A70F76905F73}"/>
              </a:ext>
            </a:extLst>
          </p:cNvPr>
          <p:cNvSpPr>
            <a:spLocks noChangeArrowheads="1"/>
          </p:cNvSpPr>
          <p:nvPr/>
        </p:nvSpPr>
        <p:spPr bwMode="auto">
          <a:xfrm>
            <a:off x="6095289" y="1085608"/>
            <a:ext cx="2226408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367339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2F215-75D6-9349-85BD-4C493C5471D6}"/>
              </a:ext>
            </a:extLst>
          </p:cNvPr>
          <p:cNvSpPr>
            <a:spLocks noGrp="1"/>
          </p:cNvSpPr>
          <p:nvPr>
            <p:ph type="title"/>
          </p:nvPr>
        </p:nvSpPr>
        <p:spPr/>
        <p:txBody>
          <a:bodyPr/>
          <a:lstStyle/>
          <a:p>
            <a:r>
              <a:rPr lang="en-US" dirty="0" err="1"/>
              <a:t>te.py</a:t>
            </a:r>
            <a:r>
              <a:rPr lang="en-US" dirty="0"/>
              <a:t> - breakdown</a:t>
            </a:r>
          </a:p>
        </p:txBody>
      </p:sp>
      <p:sp>
        <p:nvSpPr>
          <p:cNvPr id="3" name="Content Placeholder 2">
            <a:extLst>
              <a:ext uri="{FF2B5EF4-FFF2-40B4-BE49-F238E27FC236}">
                <a16:creationId xmlns:a16="http://schemas.microsoft.com/office/drawing/2014/main" id="{E302443A-025C-6C45-8DD3-F9C601A28793}"/>
              </a:ext>
            </a:extLst>
          </p:cNvPr>
          <p:cNvSpPr>
            <a:spLocks noGrp="1"/>
          </p:cNvSpPr>
          <p:nvPr>
            <p:ph idx="1"/>
          </p:nvPr>
        </p:nvSpPr>
        <p:spPr/>
        <p:txBody>
          <a:bodyPr/>
          <a:lstStyle/>
          <a:p>
            <a:r>
              <a:rPr lang="en-US" dirty="0"/>
              <a:t>First the model is loaded from the shared directory.</a:t>
            </a:r>
          </a:p>
          <a:p>
            <a:endParaRPr lang="en-US" dirty="0"/>
          </a:p>
          <a:p>
            <a:endParaRPr lang="en-US" dirty="0"/>
          </a:p>
          <a:p>
            <a:endParaRPr lang="en-US" dirty="0"/>
          </a:p>
          <a:p>
            <a:r>
              <a:rPr lang="en-US" dirty="0"/>
              <a:t>Then the count is set to 0.</a:t>
            </a:r>
          </a:p>
          <a:p>
            <a:r>
              <a:rPr lang="en-US" dirty="0"/>
              <a:t>A timer is started to check to see how long the entire code takes to run</a:t>
            </a:r>
          </a:p>
          <a:p>
            <a:pPr marL="0" indent="0">
              <a:buNone/>
            </a:pPr>
            <a:endParaRPr lang="en-US" dirty="0"/>
          </a:p>
        </p:txBody>
      </p:sp>
      <p:sp>
        <p:nvSpPr>
          <p:cNvPr id="4" name="Rectangle 3">
            <a:extLst>
              <a:ext uri="{FF2B5EF4-FFF2-40B4-BE49-F238E27FC236}">
                <a16:creationId xmlns:a16="http://schemas.microsoft.com/office/drawing/2014/main" id="{77CA23A3-2A99-CA46-BAE9-55E10374BE21}"/>
              </a:ext>
            </a:extLst>
          </p:cNvPr>
          <p:cNvSpPr/>
          <p:nvPr/>
        </p:nvSpPr>
        <p:spPr>
          <a:xfrm>
            <a:off x="838200" y="2499652"/>
            <a:ext cx="6096000" cy="1200329"/>
          </a:xfrm>
          <a:prstGeom prst="rect">
            <a:avLst/>
          </a:prstGeom>
        </p:spPr>
        <p:txBody>
          <a:bodyPr>
            <a:spAutoFit/>
          </a:bodyPr>
          <a:lstStyle/>
          <a:p>
            <a:r>
              <a:rPr lang="en-US" dirty="0">
                <a:solidFill>
                  <a:srgbClr val="000000"/>
                </a:solidFill>
                <a:latin typeface="Consolas" panose="020B0609020204030204" pitchFamily="49" charset="0"/>
              </a:rPr>
              <a:t>model = </a:t>
            </a:r>
            <a:r>
              <a:rPr lang="en-US" dirty="0" err="1">
                <a:solidFill>
                  <a:srgbClr val="000000"/>
                </a:solidFill>
                <a:latin typeface="Consolas" panose="020B0609020204030204" pitchFamily="49" charset="0"/>
              </a:rPr>
              <a:t>load_model</a:t>
            </a:r>
            <a:r>
              <a:rPr lang="en-US" dirty="0">
                <a:solidFill>
                  <a:srgbClr val="000000"/>
                </a:solidFill>
                <a:latin typeface="Consolas" panose="020B0609020204030204" pitchFamily="49" charset="0"/>
              </a:rPr>
              <a:t>(</a:t>
            </a:r>
            <a:r>
              <a:rPr lang="en-US" dirty="0">
                <a:solidFill>
                  <a:srgbClr val="008800"/>
                </a:solidFill>
                <a:latin typeface="Consolas" panose="020B0609020204030204" pitchFamily="49" charset="0"/>
              </a:rPr>
              <a:t>'shared/DoS_attacks_model.hdf5'</a:t>
            </a:r>
            <a:r>
              <a:rPr lang="en-US" dirty="0">
                <a:solidFill>
                  <a:srgbClr val="000000"/>
                </a:solidFill>
                <a:latin typeface="Consolas" panose="020B0609020204030204" pitchFamily="49" charset="0"/>
              </a:rPr>
              <a:t>) </a:t>
            </a:r>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count = </a:t>
            </a:r>
            <a:r>
              <a:rPr lang="en-US" dirty="0">
                <a:solidFill>
                  <a:srgbClr val="006666"/>
                </a:solidFill>
                <a:latin typeface="Consolas" panose="020B0609020204030204" pitchFamily="49" charset="0"/>
              </a:rPr>
              <a:t>0</a:t>
            </a:r>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timer = </a:t>
            </a:r>
            <a:r>
              <a:rPr lang="en-US" dirty="0" err="1">
                <a:solidFill>
                  <a:srgbClr val="000000"/>
                </a:solidFill>
                <a:latin typeface="Consolas" panose="020B0609020204030204" pitchFamily="49" charset="0"/>
              </a:rPr>
              <a:t>timeit.default_timer</a:t>
            </a:r>
            <a:r>
              <a:rPr lang="en-US"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10533551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A8264-061A-EC49-BF46-6C884F2E2A7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13227C5-FE31-D64C-BFF7-4CF3AB6FC263}"/>
              </a:ext>
            </a:extLst>
          </p:cNvPr>
          <p:cNvSpPr>
            <a:spLocks noGrp="1"/>
          </p:cNvSpPr>
          <p:nvPr>
            <p:ph idx="1"/>
          </p:nvPr>
        </p:nvSpPr>
        <p:spPr/>
        <p:txBody>
          <a:bodyPr/>
          <a:lstStyle/>
          <a:p>
            <a:r>
              <a:rPr lang="en-US" dirty="0"/>
              <a:t>A While loop is started</a:t>
            </a:r>
          </a:p>
          <a:p>
            <a:endParaRPr lang="en-US" dirty="0"/>
          </a:p>
          <a:p>
            <a:r>
              <a:rPr lang="en-US" dirty="0"/>
              <a:t>It will count to 1200. This means the program will process 1200 packets from ln</a:t>
            </a:r>
          </a:p>
          <a:p>
            <a:pPr marL="0" indent="0">
              <a:buNone/>
            </a:pPr>
            <a:endParaRPr lang="en-US" dirty="0"/>
          </a:p>
        </p:txBody>
      </p:sp>
      <p:sp>
        <p:nvSpPr>
          <p:cNvPr id="4" name="Rectangle 3">
            <a:extLst>
              <a:ext uri="{FF2B5EF4-FFF2-40B4-BE49-F238E27FC236}">
                <a16:creationId xmlns:a16="http://schemas.microsoft.com/office/drawing/2014/main" id="{1D13BF93-F3D9-3147-BC17-4518641B9D39}"/>
              </a:ext>
            </a:extLst>
          </p:cNvPr>
          <p:cNvSpPr/>
          <p:nvPr/>
        </p:nvSpPr>
        <p:spPr>
          <a:xfrm>
            <a:off x="838200" y="2329934"/>
            <a:ext cx="2717411" cy="369332"/>
          </a:xfrm>
          <a:prstGeom prst="rect">
            <a:avLst/>
          </a:prstGeom>
        </p:spPr>
        <p:txBody>
          <a:bodyPr wrap="none">
            <a:spAutoFit/>
          </a:bodyPr>
          <a:lstStyle/>
          <a:p>
            <a:r>
              <a:rPr lang="en-US" dirty="0">
                <a:solidFill>
                  <a:srgbClr val="000088"/>
                </a:solidFill>
                <a:latin typeface="Consolas" panose="020B0609020204030204" pitchFamily="49" charset="0"/>
              </a:rPr>
              <a:t>while</a:t>
            </a:r>
            <a:r>
              <a:rPr lang="en-US" dirty="0">
                <a:solidFill>
                  <a:srgbClr val="000000"/>
                </a:solidFill>
                <a:latin typeface="Consolas" panose="020B0609020204030204" pitchFamily="49" charset="0"/>
              </a:rPr>
              <a:t> count &lt;= </a:t>
            </a:r>
            <a:r>
              <a:rPr lang="en-US" dirty="0">
                <a:solidFill>
                  <a:srgbClr val="006666"/>
                </a:solidFill>
                <a:latin typeface="Consolas" panose="020B0609020204030204" pitchFamily="49" charset="0"/>
              </a:rPr>
              <a:t>1200</a:t>
            </a:r>
            <a:r>
              <a:rPr lang="en-US"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9794004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E92F1-D1FE-F442-B11C-73E671B012B6}"/>
              </a:ext>
            </a:extLst>
          </p:cNvPr>
          <p:cNvSpPr>
            <a:spLocks noGrp="1"/>
          </p:cNvSpPr>
          <p:nvPr>
            <p:ph type="title"/>
          </p:nvPr>
        </p:nvSpPr>
        <p:spPr/>
        <p:txBody>
          <a:bodyPr/>
          <a:lstStyle/>
          <a:p>
            <a:r>
              <a:rPr lang="en-US" dirty="0"/>
              <a:t>Inside the loop</a:t>
            </a:r>
          </a:p>
        </p:txBody>
      </p:sp>
      <p:sp>
        <p:nvSpPr>
          <p:cNvPr id="3" name="Content Placeholder 2">
            <a:extLst>
              <a:ext uri="{FF2B5EF4-FFF2-40B4-BE49-F238E27FC236}">
                <a16:creationId xmlns:a16="http://schemas.microsoft.com/office/drawing/2014/main" id="{CA738671-540B-2949-A8AB-221AAD2DE416}"/>
              </a:ext>
            </a:extLst>
          </p:cNvPr>
          <p:cNvSpPr>
            <a:spLocks noGrp="1"/>
          </p:cNvSpPr>
          <p:nvPr>
            <p:ph idx="1"/>
          </p:nvPr>
        </p:nvSpPr>
        <p:spPr/>
        <p:txBody>
          <a:bodyPr/>
          <a:lstStyle/>
          <a:p>
            <a:r>
              <a:rPr lang="en-US" dirty="0"/>
              <a:t>A timer is started to time the amount of time it takes to process a single packet.</a:t>
            </a:r>
          </a:p>
          <a:p>
            <a:r>
              <a:rPr lang="en-US" dirty="0"/>
              <a:t>A packet is requested from ln and read</a:t>
            </a:r>
          </a:p>
        </p:txBody>
      </p:sp>
      <p:sp>
        <p:nvSpPr>
          <p:cNvPr id="4" name="Rectangle 3">
            <a:extLst>
              <a:ext uri="{FF2B5EF4-FFF2-40B4-BE49-F238E27FC236}">
                <a16:creationId xmlns:a16="http://schemas.microsoft.com/office/drawing/2014/main" id="{0D92D1AC-6A46-6D42-BAA1-34D6FCC5F453}"/>
              </a:ext>
            </a:extLst>
          </p:cNvPr>
          <p:cNvSpPr/>
          <p:nvPr/>
        </p:nvSpPr>
        <p:spPr>
          <a:xfrm>
            <a:off x="1146048" y="3429000"/>
            <a:ext cx="6096000" cy="1477328"/>
          </a:xfrm>
          <a:prstGeom prst="rect">
            <a:avLst/>
          </a:prstGeom>
        </p:spPr>
        <p:txBody>
          <a:bodyPr>
            <a:spAutoFit/>
          </a:bodyPr>
          <a:lstStyle/>
          <a:p>
            <a:r>
              <a:rPr lang="en-US" dirty="0">
                <a:solidFill>
                  <a:srgbClr val="000000"/>
                </a:solidFill>
                <a:latin typeface="Consolas" panose="020B0609020204030204" pitchFamily="49" charset="0"/>
              </a:rPr>
              <a:t>start = </a:t>
            </a:r>
            <a:r>
              <a:rPr lang="en-US" dirty="0" err="1">
                <a:solidFill>
                  <a:srgbClr val="000000"/>
                </a:solidFill>
                <a:latin typeface="Consolas" panose="020B0609020204030204" pitchFamily="49" charset="0"/>
              </a:rPr>
              <a:t>timeit.default_timer</a:t>
            </a:r>
            <a:r>
              <a:rPr lang="en-US" dirty="0">
                <a:solidFill>
                  <a:srgbClr val="000000"/>
                </a:solidFill>
                <a:latin typeface="Consolas" panose="020B0609020204030204" pitchFamily="49" charset="0"/>
              </a:rPr>
              <a:t>()</a:t>
            </a:r>
            <a:br>
              <a:rPr lang="en-US" dirty="0">
                <a:solidFill>
                  <a:srgbClr val="000000"/>
                </a:solidFill>
                <a:latin typeface="Consolas" panose="020B0609020204030204" pitchFamily="49" charset="0"/>
              </a:rPr>
            </a:br>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r = </a:t>
            </a:r>
            <a:r>
              <a:rPr lang="en-US" dirty="0" err="1">
                <a:solidFill>
                  <a:srgbClr val="000000"/>
                </a:solidFill>
                <a:latin typeface="Consolas" panose="020B0609020204030204" pitchFamily="49" charset="0"/>
              </a:rPr>
              <a:t>requests.get</a:t>
            </a:r>
            <a:r>
              <a:rPr lang="en-US" dirty="0">
                <a:solidFill>
                  <a:srgbClr val="000000"/>
                </a:solidFill>
                <a:latin typeface="Consolas" panose="020B0609020204030204" pitchFamily="49" charset="0"/>
              </a:rPr>
              <a:t>(</a:t>
            </a:r>
            <a:r>
              <a:rPr lang="en-US" dirty="0">
                <a:solidFill>
                  <a:srgbClr val="008800"/>
                </a:solidFill>
                <a:latin typeface="Consolas" panose="020B0609020204030204" pitchFamily="49" charset="0"/>
              </a:rPr>
              <a:t>'http://ln.default:80'</a:t>
            </a:r>
            <a:r>
              <a:rPr lang="en-US" dirty="0">
                <a:solidFill>
                  <a:srgbClr val="000000"/>
                </a:solidFill>
                <a:latin typeface="Consolas" panose="020B0609020204030204" pitchFamily="49" charset="0"/>
              </a:rPr>
              <a:t>)</a:t>
            </a:r>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test = </a:t>
            </a:r>
            <a:r>
              <a:rPr lang="en-US" dirty="0" err="1">
                <a:solidFill>
                  <a:srgbClr val="000000"/>
                </a:solidFill>
                <a:latin typeface="Consolas" panose="020B0609020204030204" pitchFamily="49" charset="0"/>
              </a:rPr>
              <a:t>pd.read_csv</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StringIO</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r.text</a:t>
            </a:r>
            <a:r>
              <a:rPr lang="en-US" dirty="0">
                <a:solidFill>
                  <a:srgbClr val="000000"/>
                </a:solidFill>
                <a:latin typeface="Consolas" panose="020B0609020204030204" pitchFamily="49" charset="0"/>
              </a:rPr>
              <a:t>), header=</a:t>
            </a:r>
            <a:r>
              <a:rPr lang="en-US" dirty="0">
                <a:solidFill>
                  <a:srgbClr val="000088"/>
                </a:solidFill>
                <a:latin typeface="Consolas" panose="020B0609020204030204" pitchFamily="49" charset="0"/>
              </a:rPr>
              <a:t>None</a:t>
            </a:r>
            <a:r>
              <a:rPr lang="en-US"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931239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E8B2B-FAF2-9447-A973-BD526FE9EE63}"/>
              </a:ext>
            </a:extLst>
          </p:cNvPr>
          <p:cNvSpPr>
            <a:spLocks noGrp="1"/>
          </p:cNvSpPr>
          <p:nvPr>
            <p:ph type="title"/>
          </p:nvPr>
        </p:nvSpPr>
        <p:spPr/>
        <p:txBody>
          <a:bodyPr/>
          <a:lstStyle/>
          <a:p>
            <a:r>
              <a:rPr lang="en-US" dirty="0"/>
              <a:t>Processing (still inside loop)</a:t>
            </a:r>
          </a:p>
        </p:txBody>
      </p:sp>
      <p:sp>
        <p:nvSpPr>
          <p:cNvPr id="3" name="Content Placeholder 2">
            <a:extLst>
              <a:ext uri="{FF2B5EF4-FFF2-40B4-BE49-F238E27FC236}">
                <a16:creationId xmlns:a16="http://schemas.microsoft.com/office/drawing/2014/main" id="{2CD4344F-7C2F-F342-BBA9-7CADA695C5E7}"/>
              </a:ext>
            </a:extLst>
          </p:cNvPr>
          <p:cNvSpPr>
            <a:spLocks noGrp="1"/>
          </p:cNvSpPr>
          <p:nvPr>
            <p:ph idx="1"/>
          </p:nvPr>
        </p:nvSpPr>
        <p:spPr>
          <a:xfrm>
            <a:off x="838200" y="1825625"/>
            <a:ext cx="5257800" cy="4351338"/>
          </a:xfrm>
        </p:spPr>
        <p:txBody>
          <a:bodyPr/>
          <a:lstStyle/>
          <a:p>
            <a:r>
              <a:rPr lang="en-US" dirty="0"/>
              <a:t>The packet is processed and the prediction and the actual identity is printed out.</a:t>
            </a:r>
          </a:p>
        </p:txBody>
      </p:sp>
      <p:sp>
        <p:nvSpPr>
          <p:cNvPr id="4" name="Rectangle 3">
            <a:extLst>
              <a:ext uri="{FF2B5EF4-FFF2-40B4-BE49-F238E27FC236}">
                <a16:creationId xmlns:a16="http://schemas.microsoft.com/office/drawing/2014/main" id="{E1972DCD-18B5-424F-B7B1-1239916A42EA}"/>
              </a:ext>
            </a:extLst>
          </p:cNvPr>
          <p:cNvSpPr/>
          <p:nvPr/>
        </p:nvSpPr>
        <p:spPr>
          <a:xfrm>
            <a:off x="6096000" y="1045230"/>
            <a:ext cx="9144000" cy="5078313"/>
          </a:xfrm>
          <a:prstGeom prst="rect">
            <a:avLst/>
          </a:prstGeom>
        </p:spPr>
        <p:txBody>
          <a:bodyPr wrap="square">
            <a:spAutoFit/>
          </a:bodyPr>
          <a:lstStyle/>
          <a:p>
            <a:r>
              <a:rPr lang="en-US" sz="1200" dirty="0">
                <a:solidFill>
                  <a:srgbClr val="880000"/>
                </a:solidFill>
                <a:latin typeface="Consolas" panose="020B0609020204030204" pitchFamily="49" charset="0"/>
              </a:rPr>
              <a:t># add target column</a:t>
            </a:r>
            <a:br>
              <a:rPr lang="en-US" sz="1200" dirty="0">
                <a:solidFill>
                  <a:srgbClr val="000000"/>
                </a:solidFill>
                <a:latin typeface="Consolas" panose="020B0609020204030204" pitchFamily="49" charset="0"/>
              </a:rPr>
            </a:br>
            <a:r>
              <a:rPr lang="en-US" sz="1200" dirty="0">
                <a:solidFill>
                  <a:srgbClr val="880000"/>
                </a:solidFill>
                <a:latin typeface="Consolas" panose="020B0609020204030204" pitchFamily="49" charset="0"/>
              </a:rPr>
              <a:t># normal: 0  else: 1</a:t>
            </a:r>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test[</a:t>
            </a:r>
            <a:r>
              <a:rPr lang="en-US" sz="1200" dirty="0">
                <a:solidFill>
                  <a:srgbClr val="008800"/>
                </a:solidFill>
                <a:latin typeface="Consolas" panose="020B0609020204030204" pitchFamily="49" charset="0"/>
              </a:rPr>
              <a:t>'target'</a:t>
            </a:r>
            <a:r>
              <a:rPr lang="en-US" sz="1200" dirty="0">
                <a:solidFill>
                  <a:srgbClr val="000000"/>
                </a:solidFill>
                <a:latin typeface="Consolas" panose="020B0609020204030204" pitchFamily="49" charset="0"/>
              </a:rPr>
              <a:t>] = </a:t>
            </a:r>
            <a:r>
              <a:rPr lang="en-US" sz="1200" dirty="0" err="1">
                <a:solidFill>
                  <a:srgbClr val="000000"/>
                </a:solidFill>
                <a:latin typeface="Consolas" panose="020B0609020204030204" pitchFamily="49" charset="0"/>
              </a:rPr>
              <a:t>test.iloc</a:t>
            </a:r>
            <a:r>
              <a:rPr lang="en-US" sz="1200" dirty="0">
                <a:solidFill>
                  <a:srgbClr val="000000"/>
                </a:solidFill>
                <a:latin typeface="Consolas" panose="020B0609020204030204" pitchFamily="49" charset="0"/>
              </a:rPr>
              <a:t>[:,</a:t>
            </a:r>
            <a:r>
              <a:rPr lang="en-US" sz="1200" dirty="0">
                <a:solidFill>
                  <a:srgbClr val="006666"/>
                </a:solidFill>
                <a:latin typeface="Consolas" panose="020B0609020204030204" pitchFamily="49" charset="0"/>
              </a:rPr>
              <a:t>41</a:t>
            </a:r>
            <a:r>
              <a:rPr lang="en-US" sz="1200" dirty="0">
                <a:solidFill>
                  <a:srgbClr val="000000"/>
                </a:solidFill>
                <a:latin typeface="Consolas" panose="020B0609020204030204" pitchFamily="49" charset="0"/>
              </a:rPr>
              <a:t>].apply(</a:t>
            </a:r>
            <a:r>
              <a:rPr lang="en-US" sz="1200" dirty="0">
                <a:solidFill>
                  <a:srgbClr val="000088"/>
                </a:solidFill>
                <a:latin typeface="Consolas" panose="020B0609020204030204" pitchFamily="49" charset="0"/>
              </a:rPr>
              <a:t>lambda</a:t>
            </a:r>
            <a:r>
              <a:rPr lang="en-US" sz="1200" dirty="0">
                <a:solidFill>
                  <a:srgbClr val="000000"/>
                </a:solidFill>
                <a:latin typeface="Consolas" panose="020B0609020204030204" pitchFamily="49" charset="0"/>
              </a:rPr>
              <a:t> x: </a:t>
            </a:r>
            <a:r>
              <a:rPr lang="en-US" sz="1200" dirty="0">
                <a:solidFill>
                  <a:srgbClr val="006666"/>
                </a:solidFill>
                <a:latin typeface="Consolas" panose="020B0609020204030204" pitchFamily="49" charset="0"/>
              </a:rPr>
              <a:t>0</a:t>
            </a:r>
            <a:r>
              <a:rPr lang="en-US" sz="1200" dirty="0">
                <a:solidFill>
                  <a:srgbClr val="000000"/>
                </a:solidFill>
                <a:latin typeface="Consolas" panose="020B0609020204030204" pitchFamily="49" charset="0"/>
              </a:rPr>
              <a:t> </a:t>
            </a:r>
            <a:r>
              <a:rPr lang="en-US" sz="1200" dirty="0">
                <a:solidFill>
                  <a:srgbClr val="000088"/>
                </a:solidFill>
                <a:latin typeface="Consolas" panose="020B0609020204030204" pitchFamily="49" charset="0"/>
              </a:rPr>
              <a:t>if</a:t>
            </a:r>
            <a:r>
              <a:rPr lang="en-US" sz="1200" dirty="0">
                <a:solidFill>
                  <a:srgbClr val="000000"/>
                </a:solidFill>
                <a:latin typeface="Consolas" panose="020B0609020204030204" pitchFamily="49" charset="0"/>
              </a:rPr>
              <a:t> x == </a:t>
            </a:r>
            <a:r>
              <a:rPr lang="en-US" sz="1200" dirty="0">
                <a:solidFill>
                  <a:srgbClr val="008800"/>
                </a:solidFill>
                <a:latin typeface="Consolas" panose="020B0609020204030204" pitchFamily="49" charset="0"/>
              </a:rPr>
              <a:t>'normal'</a:t>
            </a:r>
            <a:r>
              <a:rPr lang="en-US" sz="1200" dirty="0">
                <a:solidFill>
                  <a:srgbClr val="000000"/>
                </a:solidFill>
                <a:latin typeface="Consolas" panose="020B0609020204030204" pitchFamily="49" charset="0"/>
              </a:rPr>
              <a:t> </a:t>
            </a:r>
            <a:r>
              <a:rPr lang="en-US" sz="1200" dirty="0">
                <a:solidFill>
                  <a:srgbClr val="000088"/>
                </a:solidFill>
                <a:latin typeface="Consolas" panose="020B0609020204030204" pitchFamily="49" charset="0"/>
              </a:rPr>
              <a:t>else</a:t>
            </a:r>
            <a:r>
              <a:rPr lang="en-US" sz="1200" dirty="0">
                <a:solidFill>
                  <a:srgbClr val="000000"/>
                </a:solidFill>
                <a:latin typeface="Consolas" panose="020B0609020204030204" pitchFamily="49" charset="0"/>
              </a:rPr>
              <a:t> </a:t>
            </a:r>
            <a:r>
              <a:rPr lang="en-US" sz="1200" dirty="0">
                <a:solidFill>
                  <a:srgbClr val="006666"/>
                </a:solidFill>
                <a:latin typeface="Consolas" panose="020B0609020204030204" pitchFamily="49" charset="0"/>
              </a:rPr>
              <a:t>1</a:t>
            </a:r>
            <a:r>
              <a:rPr lang="en-US" sz="1200" dirty="0">
                <a:solidFill>
                  <a:srgbClr val="000000"/>
                </a:solidFill>
                <a:latin typeface="Consolas" panose="020B0609020204030204" pitchFamily="49" charset="0"/>
              </a:rPr>
              <a:t>)</a:t>
            </a:r>
            <a:br>
              <a:rPr lang="en-US" sz="1200" dirty="0">
                <a:solidFill>
                  <a:srgbClr val="000000"/>
                </a:solidFill>
                <a:latin typeface="Consolas" panose="020B0609020204030204" pitchFamily="49" charset="0"/>
              </a:rPr>
            </a:br>
            <a:br>
              <a:rPr lang="en-US" sz="1200" dirty="0">
                <a:solidFill>
                  <a:srgbClr val="000000"/>
                </a:solidFill>
                <a:latin typeface="Consolas" panose="020B0609020204030204" pitchFamily="49" charset="0"/>
              </a:rPr>
            </a:br>
            <a:r>
              <a:rPr lang="en-US" sz="1200" dirty="0" err="1">
                <a:solidFill>
                  <a:srgbClr val="000000"/>
                </a:solidFill>
                <a:latin typeface="Consolas" panose="020B0609020204030204" pitchFamily="49" charset="0"/>
              </a:rPr>
              <a:t>test.drop</a:t>
            </a:r>
            <a:r>
              <a:rPr lang="en-US" sz="1200" dirty="0">
                <a:solidFill>
                  <a:srgbClr val="000000"/>
                </a:solidFill>
                <a:latin typeface="Consolas" panose="020B0609020204030204" pitchFamily="49" charset="0"/>
              </a:rPr>
              <a:t>(columns=[</a:t>
            </a:r>
            <a:r>
              <a:rPr lang="en-US" sz="1200" dirty="0">
                <a:solidFill>
                  <a:srgbClr val="006666"/>
                </a:solidFill>
                <a:latin typeface="Consolas" panose="020B0609020204030204" pitchFamily="49" charset="0"/>
              </a:rPr>
              <a:t>41</a:t>
            </a:r>
            <a:r>
              <a:rPr lang="en-US" sz="1200" dirty="0">
                <a:solidFill>
                  <a:srgbClr val="000000"/>
                </a:solidFill>
                <a:latin typeface="Consolas" panose="020B0609020204030204" pitchFamily="49" charset="0"/>
              </a:rPr>
              <a:t>,</a:t>
            </a:r>
            <a:r>
              <a:rPr lang="en-US" sz="1200" dirty="0">
                <a:solidFill>
                  <a:srgbClr val="006666"/>
                </a:solidFill>
                <a:latin typeface="Consolas" panose="020B0609020204030204" pitchFamily="49" charset="0"/>
              </a:rPr>
              <a:t>42</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inplace</a:t>
            </a:r>
            <a:r>
              <a:rPr lang="en-US" sz="1200" dirty="0">
                <a:solidFill>
                  <a:srgbClr val="000000"/>
                </a:solidFill>
                <a:latin typeface="Consolas" panose="020B0609020204030204" pitchFamily="49" charset="0"/>
              </a:rPr>
              <a:t>=</a:t>
            </a:r>
            <a:r>
              <a:rPr lang="en-US" sz="1200" dirty="0">
                <a:solidFill>
                  <a:srgbClr val="000088"/>
                </a:solidFill>
                <a:latin typeface="Consolas" panose="020B0609020204030204" pitchFamily="49" charset="0"/>
              </a:rPr>
              <a:t>True</a:t>
            </a:r>
            <a:r>
              <a:rPr lang="en-US" sz="1200" dirty="0">
                <a:solidFill>
                  <a:srgbClr val="000000"/>
                </a:solidFill>
                <a:latin typeface="Consolas" panose="020B0609020204030204" pitchFamily="49" charset="0"/>
              </a:rPr>
              <a:t>)</a:t>
            </a:r>
            <a:br>
              <a:rPr lang="en-US" sz="1200" dirty="0">
                <a:solidFill>
                  <a:srgbClr val="000000"/>
                </a:solidFill>
                <a:latin typeface="Consolas" panose="020B0609020204030204" pitchFamily="49" charset="0"/>
              </a:rPr>
            </a:br>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categorical = [</a:t>
            </a:r>
            <a:r>
              <a:rPr lang="en-US" sz="1200" dirty="0">
                <a:solidFill>
                  <a:srgbClr val="006666"/>
                </a:solidFill>
                <a:latin typeface="Consolas" panose="020B0609020204030204" pitchFamily="49" charset="0"/>
              </a:rPr>
              <a:t>1</a:t>
            </a:r>
            <a:r>
              <a:rPr lang="en-US" sz="1200" dirty="0">
                <a:solidFill>
                  <a:srgbClr val="000000"/>
                </a:solidFill>
                <a:latin typeface="Consolas" panose="020B0609020204030204" pitchFamily="49" charset="0"/>
              </a:rPr>
              <a:t>,</a:t>
            </a:r>
            <a:r>
              <a:rPr lang="en-US" sz="1200" dirty="0">
                <a:solidFill>
                  <a:srgbClr val="006666"/>
                </a:solidFill>
                <a:latin typeface="Consolas" panose="020B0609020204030204" pitchFamily="49" charset="0"/>
              </a:rPr>
              <a:t>2</a:t>
            </a:r>
            <a:r>
              <a:rPr lang="en-US" sz="1200" dirty="0">
                <a:solidFill>
                  <a:srgbClr val="000000"/>
                </a:solidFill>
                <a:latin typeface="Consolas" panose="020B0609020204030204" pitchFamily="49" charset="0"/>
              </a:rPr>
              <a:t>,</a:t>
            </a:r>
            <a:r>
              <a:rPr lang="en-US" sz="1200" dirty="0">
                <a:solidFill>
                  <a:srgbClr val="006666"/>
                </a:solidFill>
                <a:latin typeface="Consolas" panose="020B0609020204030204" pitchFamily="49" charset="0"/>
              </a:rPr>
              <a:t>3</a:t>
            </a:r>
            <a:r>
              <a:rPr lang="en-US" sz="1200" dirty="0">
                <a:solidFill>
                  <a:srgbClr val="000000"/>
                </a:solidFill>
                <a:latin typeface="Consolas" panose="020B0609020204030204" pitchFamily="49" charset="0"/>
              </a:rPr>
              <a:t>] </a:t>
            </a:r>
            <a:r>
              <a:rPr lang="en-US" sz="1200" dirty="0">
                <a:solidFill>
                  <a:srgbClr val="880000"/>
                </a:solidFill>
                <a:latin typeface="Consolas" panose="020B0609020204030204" pitchFamily="49" charset="0"/>
              </a:rPr>
              <a:t># categorical data</a:t>
            </a:r>
            <a:br>
              <a:rPr lang="en-US" sz="1200" dirty="0">
                <a:solidFill>
                  <a:srgbClr val="000000"/>
                </a:solidFill>
                <a:latin typeface="Consolas" panose="020B0609020204030204" pitchFamily="49" charset="0"/>
              </a:rPr>
            </a:br>
            <a:r>
              <a:rPr lang="en-US" sz="1200" dirty="0">
                <a:solidFill>
                  <a:srgbClr val="880000"/>
                </a:solidFill>
                <a:latin typeface="Consolas" panose="020B0609020204030204" pitchFamily="49" charset="0"/>
              </a:rPr>
              <a:t># A </a:t>
            </a:r>
            <a:r>
              <a:rPr lang="en-US" sz="1200" dirty="0" err="1">
                <a:solidFill>
                  <a:srgbClr val="880000"/>
                </a:solidFill>
                <a:latin typeface="Consolas" panose="020B0609020204030204" pitchFamily="49" charset="0"/>
              </a:rPr>
              <a:t>LabelEncoder</a:t>
            </a:r>
            <a:r>
              <a:rPr lang="en-US" sz="1200" dirty="0">
                <a:solidFill>
                  <a:srgbClr val="880000"/>
                </a:solidFill>
                <a:latin typeface="Consolas" panose="020B0609020204030204" pitchFamily="49" charset="0"/>
              </a:rPr>
              <a:t> is fit on the train data</a:t>
            </a:r>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encoder = </a:t>
            </a:r>
            <a:r>
              <a:rPr lang="en-US" sz="1200" dirty="0" err="1">
                <a:solidFill>
                  <a:srgbClr val="000000"/>
                </a:solidFill>
                <a:latin typeface="Consolas" panose="020B0609020204030204" pitchFamily="49" charset="0"/>
              </a:rPr>
              <a:t>LabelEncoder</a:t>
            </a:r>
            <a:r>
              <a:rPr lang="en-US" sz="1200" dirty="0">
                <a:solidFill>
                  <a:srgbClr val="000000"/>
                </a:solidFill>
                <a:latin typeface="Consolas" panose="020B0609020204030204" pitchFamily="49" charset="0"/>
              </a:rPr>
              <a:t>()</a:t>
            </a:r>
            <a:br>
              <a:rPr lang="en-US" sz="1200" dirty="0">
                <a:solidFill>
                  <a:srgbClr val="000000"/>
                </a:solidFill>
                <a:latin typeface="Consolas" panose="020B0609020204030204" pitchFamily="49" charset="0"/>
              </a:rPr>
            </a:br>
            <a:r>
              <a:rPr lang="en-US" sz="1200" dirty="0">
                <a:solidFill>
                  <a:srgbClr val="000088"/>
                </a:solidFill>
                <a:latin typeface="Consolas" panose="020B0609020204030204" pitchFamily="49" charset="0"/>
              </a:rPr>
              <a:t>for</a:t>
            </a:r>
            <a:r>
              <a:rPr lang="en-US" sz="1200" dirty="0">
                <a:solidFill>
                  <a:srgbClr val="000000"/>
                </a:solidFill>
                <a:latin typeface="Consolas" panose="020B0609020204030204" pitchFamily="49" charset="0"/>
              </a:rPr>
              <a:t> col </a:t>
            </a:r>
            <a:r>
              <a:rPr lang="en-US" sz="1200" dirty="0">
                <a:solidFill>
                  <a:srgbClr val="000088"/>
                </a:solidFill>
                <a:latin typeface="Consolas" panose="020B0609020204030204" pitchFamily="49" charset="0"/>
              </a:rPr>
              <a:t>in</a:t>
            </a:r>
            <a:r>
              <a:rPr lang="en-US" sz="1200" dirty="0">
                <a:solidFill>
                  <a:srgbClr val="000000"/>
                </a:solidFill>
                <a:latin typeface="Consolas" panose="020B0609020204030204" pitchFamily="49" charset="0"/>
              </a:rPr>
              <a:t> categorical:</a:t>
            </a:r>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test.iloc</a:t>
            </a:r>
            <a:r>
              <a:rPr lang="en-US" sz="1200" dirty="0">
                <a:solidFill>
                  <a:srgbClr val="000000"/>
                </a:solidFill>
                <a:latin typeface="Consolas" panose="020B0609020204030204" pitchFamily="49" charset="0"/>
              </a:rPr>
              <a:t>[:,col] = </a:t>
            </a:r>
            <a:r>
              <a:rPr lang="en-US" sz="1200" dirty="0" err="1">
                <a:solidFill>
                  <a:srgbClr val="000000"/>
                </a:solidFill>
                <a:latin typeface="Consolas" panose="020B0609020204030204" pitchFamily="49" charset="0"/>
              </a:rPr>
              <a:t>pd.Series</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encoder.fit_transform</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test.iloc</a:t>
            </a:r>
            <a:r>
              <a:rPr lang="en-US" sz="1200" dirty="0">
                <a:solidFill>
                  <a:srgbClr val="000000"/>
                </a:solidFill>
                <a:latin typeface="Consolas" panose="020B0609020204030204" pitchFamily="49" charset="0"/>
              </a:rPr>
              <a:t>[:,col]))</a:t>
            </a:r>
            <a:br>
              <a:rPr lang="en-US" sz="1200" dirty="0">
                <a:solidFill>
                  <a:srgbClr val="000000"/>
                </a:solidFill>
                <a:latin typeface="Consolas" panose="020B0609020204030204" pitchFamily="49" charset="0"/>
              </a:rPr>
            </a:br>
            <a:br>
              <a:rPr lang="en-US" sz="1200" dirty="0">
                <a:solidFill>
                  <a:srgbClr val="000000"/>
                </a:solidFill>
                <a:latin typeface="Consolas" panose="020B0609020204030204" pitchFamily="49" charset="0"/>
              </a:rPr>
            </a:br>
            <a:r>
              <a:rPr lang="en-US" sz="1200" dirty="0" err="1">
                <a:solidFill>
                  <a:srgbClr val="000000"/>
                </a:solidFill>
                <a:latin typeface="Consolas" panose="020B0609020204030204" pitchFamily="49" charset="0"/>
              </a:rPr>
              <a:t>X_test</a:t>
            </a:r>
            <a:r>
              <a:rPr lang="en-US" sz="1200" dirty="0">
                <a:solidFill>
                  <a:srgbClr val="000000"/>
                </a:solidFill>
                <a:latin typeface="Consolas" panose="020B0609020204030204" pitchFamily="49" charset="0"/>
              </a:rPr>
              <a:t> = </a:t>
            </a:r>
            <a:r>
              <a:rPr lang="en-US" sz="1200" dirty="0" err="1">
                <a:solidFill>
                  <a:srgbClr val="000000"/>
                </a:solidFill>
                <a:latin typeface="Consolas" panose="020B0609020204030204" pitchFamily="49" charset="0"/>
              </a:rPr>
              <a:t>test.drop</a:t>
            </a:r>
            <a:r>
              <a:rPr lang="en-US" sz="1200" dirty="0">
                <a:solidFill>
                  <a:srgbClr val="000000"/>
                </a:solidFill>
                <a:latin typeface="Consolas" panose="020B0609020204030204" pitchFamily="49" charset="0"/>
              </a:rPr>
              <a:t>(columns=</a:t>
            </a:r>
            <a:r>
              <a:rPr lang="en-US" sz="1200" dirty="0">
                <a:solidFill>
                  <a:srgbClr val="008800"/>
                </a:solidFill>
                <a:latin typeface="Consolas" panose="020B0609020204030204" pitchFamily="49" charset="0"/>
              </a:rPr>
              <a:t>'</a:t>
            </a:r>
            <a:r>
              <a:rPr lang="en-US" sz="1200" dirty="0" err="1">
                <a:solidFill>
                  <a:srgbClr val="008800"/>
                </a:solidFill>
                <a:latin typeface="Consolas" panose="020B0609020204030204" pitchFamily="49" charset="0"/>
              </a:rPr>
              <a:t>target'</a:t>
            </a:r>
            <a:r>
              <a:rPr lang="en-US" sz="1200" dirty="0" err="1">
                <a:solidFill>
                  <a:srgbClr val="000000"/>
                </a:solidFill>
                <a:latin typeface="Consolas" panose="020B0609020204030204" pitchFamily="49" charset="0"/>
              </a:rPr>
              <a:t>,axis</a:t>
            </a:r>
            <a:r>
              <a:rPr lang="en-US" sz="1200" dirty="0">
                <a:solidFill>
                  <a:srgbClr val="000000"/>
                </a:solidFill>
                <a:latin typeface="Consolas" panose="020B0609020204030204" pitchFamily="49" charset="0"/>
              </a:rPr>
              <a:t>=</a:t>
            </a:r>
            <a:r>
              <a:rPr lang="en-US" sz="1200" dirty="0">
                <a:solidFill>
                  <a:srgbClr val="006666"/>
                </a:solidFill>
                <a:latin typeface="Consolas" panose="020B0609020204030204" pitchFamily="49" charset="0"/>
              </a:rPr>
              <a:t>1</a:t>
            </a:r>
            <a:r>
              <a:rPr lang="en-US" sz="1200" dirty="0">
                <a:solidFill>
                  <a:srgbClr val="000000"/>
                </a:solidFill>
                <a:latin typeface="Consolas" panose="020B0609020204030204" pitchFamily="49" charset="0"/>
              </a:rPr>
              <a:t>)</a:t>
            </a:r>
            <a:br>
              <a:rPr lang="en-US" sz="1200" dirty="0">
                <a:solidFill>
                  <a:srgbClr val="000000"/>
                </a:solidFill>
                <a:latin typeface="Consolas" panose="020B0609020204030204" pitchFamily="49" charset="0"/>
              </a:rPr>
            </a:br>
            <a:r>
              <a:rPr lang="en-US" sz="1200" dirty="0" err="1">
                <a:solidFill>
                  <a:srgbClr val="000000"/>
                </a:solidFill>
                <a:latin typeface="Consolas" panose="020B0609020204030204" pitchFamily="49" charset="0"/>
              </a:rPr>
              <a:t>y_test</a:t>
            </a:r>
            <a:r>
              <a:rPr lang="en-US" sz="1200" dirty="0">
                <a:solidFill>
                  <a:srgbClr val="000000"/>
                </a:solidFill>
                <a:latin typeface="Consolas" panose="020B0609020204030204" pitchFamily="49" charset="0"/>
              </a:rPr>
              <a:t> = </a:t>
            </a:r>
            <a:r>
              <a:rPr lang="en-US" sz="1200" dirty="0" err="1">
                <a:solidFill>
                  <a:srgbClr val="000000"/>
                </a:solidFill>
                <a:latin typeface="Consolas" panose="020B0609020204030204" pitchFamily="49" charset="0"/>
              </a:rPr>
              <a:t>test.target</a:t>
            </a:r>
            <a:br>
              <a:rPr lang="en-US" sz="1200" dirty="0">
                <a:solidFill>
                  <a:srgbClr val="000000"/>
                </a:solidFill>
                <a:latin typeface="Consolas" panose="020B0609020204030204" pitchFamily="49" charset="0"/>
              </a:rPr>
            </a:br>
            <a:br>
              <a:rPr lang="en-US" sz="1200" dirty="0">
                <a:solidFill>
                  <a:srgbClr val="000000"/>
                </a:solidFill>
                <a:latin typeface="Consolas" panose="020B0609020204030204" pitchFamily="49" charset="0"/>
              </a:rPr>
            </a:br>
            <a:r>
              <a:rPr lang="en-US" sz="1200" dirty="0" err="1">
                <a:solidFill>
                  <a:srgbClr val="000000"/>
                </a:solidFill>
                <a:latin typeface="Consolas" panose="020B0609020204030204" pitchFamily="49" charset="0"/>
              </a:rPr>
              <a:t>y_test</a:t>
            </a:r>
            <a:r>
              <a:rPr lang="en-US" sz="1200" dirty="0">
                <a:solidFill>
                  <a:srgbClr val="000000"/>
                </a:solidFill>
                <a:latin typeface="Consolas" panose="020B0609020204030204" pitchFamily="49" charset="0"/>
              </a:rPr>
              <a:t> = </a:t>
            </a:r>
            <a:r>
              <a:rPr lang="en-US" sz="1200" dirty="0" err="1">
                <a:solidFill>
                  <a:srgbClr val="000000"/>
                </a:solidFill>
                <a:latin typeface="Consolas" panose="020B0609020204030204" pitchFamily="49" charset="0"/>
              </a:rPr>
              <a:t>np.array</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y_test</a:t>
            </a:r>
            <a:r>
              <a:rPr lang="en-US" sz="1200" dirty="0">
                <a:solidFill>
                  <a:srgbClr val="000000"/>
                </a:solidFill>
                <a:latin typeface="Consolas" panose="020B0609020204030204" pitchFamily="49" charset="0"/>
              </a:rPr>
              <a:t>)</a:t>
            </a:r>
            <a:br>
              <a:rPr lang="en-US" sz="1200" dirty="0">
                <a:solidFill>
                  <a:srgbClr val="000000"/>
                </a:solidFill>
                <a:latin typeface="Consolas" panose="020B0609020204030204" pitchFamily="49" charset="0"/>
              </a:rPr>
            </a:br>
            <a:br>
              <a:rPr lang="en-US" sz="1200" dirty="0">
                <a:solidFill>
                  <a:srgbClr val="000000"/>
                </a:solidFill>
                <a:latin typeface="Consolas" panose="020B0609020204030204" pitchFamily="49" charset="0"/>
              </a:rPr>
            </a:br>
            <a:r>
              <a:rPr lang="en-US" sz="1200" dirty="0" err="1">
                <a:solidFill>
                  <a:srgbClr val="000000"/>
                </a:solidFill>
                <a:latin typeface="Consolas" panose="020B0609020204030204" pitchFamily="49" charset="0"/>
              </a:rPr>
              <a:t>X_test</a:t>
            </a:r>
            <a:r>
              <a:rPr lang="en-US" sz="1200" dirty="0">
                <a:solidFill>
                  <a:srgbClr val="000000"/>
                </a:solidFill>
                <a:latin typeface="Consolas" panose="020B0609020204030204" pitchFamily="49" charset="0"/>
              </a:rPr>
              <a:t> = </a:t>
            </a:r>
            <a:r>
              <a:rPr lang="en-US" sz="1200" dirty="0" err="1">
                <a:solidFill>
                  <a:srgbClr val="000000"/>
                </a:solidFill>
                <a:latin typeface="Consolas" panose="020B0609020204030204" pitchFamily="49" charset="0"/>
              </a:rPr>
              <a:t>np.array</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X_test</a:t>
            </a:r>
            <a:r>
              <a:rPr lang="en-US" sz="1200" dirty="0">
                <a:solidFill>
                  <a:srgbClr val="000000"/>
                </a:solidFill>
                <a:latin typeface="Consolas" panose="020B0609020204030204" pitchFamily="49" charset="0"/>
              </a:rPr>
              <a:t>)</a:t>
            </a:r>
            <a:br>
              <a:rPr lang="en-US" sz="1200" dirty="0">
                <a:solidFill>
                  <a:srgbClr val="000000"/>
                </a:solidFill>
                <a:latin typeface="Consolas" panose="020B0609020204030204" pitchFamily="49" charset="0"/>
              </a:rPr>
            </a:br>
            <a:br>
              <a:rPr lang="en-US" sz="1200" dirty="0">
                <a:solidFill>
                  <a:srgbClr val="000000"/>
                </a:solidFill>
                <a:latin typeface="Consolas" panose="020B0609020204030204" pitchFamily="49" charset="0"/>
              </a:rPr>
            </a:br>
            <a:r>
              <a:rPr lang="en-US" sz="1200" dirty="0" err="1">
                <a:solidFill>
                  <a:srgbClr val="000000"/>
                </a:solidFill>
                <a:latin typeface="Consolas" panose="020B0609020204030204" pitchFamily="49" charset="0"/>
              </a:rPr>
              <a:t>X_test</a:t>
            </a:r>
            <a:r>
              <a:rPr lang="en-US" sz="1200" dirty="0">
                <a:solidFill>
                  <a:srgbClr val="000000"/>
                </a:solidFill>
                <a:latin typeface="Consolas" panose="020B0609020204030204" pitchFamily="49" charset="0"/>
              </a:rPr>
              <a:t> = </a:t>
            </a:r>
            <a:r>
              <a:rPr lang="en-US" sz="1200" dirty="0" err="1">
                <a:solidFill>
                  <a:srgbClr val="000000"/>
                </a:solidFill>
                <a:latin typeface="Consolas" panose="020B0609020204030204" pitchFamily="49" charset="0"/>
              </a:rPr>
              <a:t>np.reshape</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X_test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X_test.shape</a:t>
            </a:r>
            <a:r>
              <a:rPr lang="en-US" sz="1200" dirty="0">
                <a:solidFill>
                  <a:srgbClr val="000000"/>
                </a:solidFill>
                <a:latin typeface="Consolas" panose="020B0609020204030204" pitchFamily="49" charset="0"/>
              </a:rPr>
              <a:t>[</a:t>
            </a:r>
            <a:r>
              <a:rPr lang="en-US" sz="1200" dirty="0">
                <a:solidFill>
                  <a:srgbClr val="006666"/>
                </a:solidFill>
                <a:latin typeface="Consolas" panose="020B0609020204030204" pitchFamily="49" charset="0"/>
              </a:rPr>
              <a:t>0</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X_test.shape</a:t>
            </a:r>
            <a:r>
              <a:rPr lang="en-US" sz="1200" dirty="0">
                <a:solidFill>
                  <a:srgbClr val="000000"/>
                </a:solidFill>
                <a:latin typeface="Consolas" panose="020B0609020204030204" pitchFamily="49" charset="0"/>
              </a:rPr>
              <a:t>[</a:t>
            </a:r>
            <a:r>
              <a:rPr lang="en-US" sz="1200" dirty="0">
                <a:solidFill>
                  <a:srgbClr val="006666"/>
                </a:solidFill>
                <a:latin typeface="Consolas" panose="020B0609020204030204" pitchFamily="49" charset="0"/>
              </a:rPr>
              <a:t>1</a:t>
            </a:r>
            <a:r>
              <a:rPr lang="en-US" sz="1200" dirty="0">
                <a:solidFill>
                  <a:srgbClr val="000000"/>
                </a:solidFill>
                <a:latin typeface="Consolas" panose="020B0609020204030204" pitchFamily="49" charset="0"/>
              </a:rPr>
              <a:t>], </a:t>
            </a:r>
            <a:r>
              <a:rPr lang="en-US" sz="1200" dirty="0">
                <a:solidFill>
                  <a:srgbClr val="006666"/>
                </a:solidFill>
                <a:latin typeface="Consolas" panose="020B0609020204030204" pitchFamily="49" charset="0"/>
              </a:rPr>
              <a:t>1</a:t>
            </a:r>
            <a:r>
              <a:rPr lang="en-US" sz="1200" dirty="0">
                <a:solidFill>
                  <a:srgbClr val="000000"/>
                </a:solidFill>
                <a:latin typeface="Consolas" panose="020B0609020204030204" pitchFamily="49" charset="0"/>
              </a:rPr>
              <a:t>))</a:t>
            </a:r>
            <a:br>
              <a:rPr lang="en-US" sz="1200" dirty="0">
                <a:solidFill>
                  <a:srgbClr val="000000"/>
                </a:solidFill>
                <a:latin typeface="Consolas" panose="020B0609020204030204" pitchFamily="49" charset="0"/>
              </a:rPr>
            </a:br>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print(</a:t>
            </a:r>
            <a:r>
              <a:rPr lang="en-US" sz="1200" dirty="0">
                <a:solidFill>
                  <a:srgbClr val="008800"/>
                </a:solidFill>
                <a:latin typeface="Consolas" panose="020B0609020204030204" pitchFamily="49" charset="0"/>
              </a:rPr>
              <a:t>'test shape after reshape: {}'</a:t>
            </a:r>
            <a:r>
              <a:rPr lang="en-US" sz="1200" dirty="0">
                <a:solidFill>
                  <a:srgbClr val="000000"/>
                </a:solidFill>
                <a:latin typeface="Consolas" panose="020B0609020204030204" pitchFamily="49" charset="0"/>
              </a:rPr>
              <a:t>.format(</a:t>
            </a:r>
            <a:r>
              <a:rPr lang="en-US" sz="1200" dirty="0" err="1">
                <a:solidFill>
                  <a:srgbClr val="000000"/>
                </a:solidFill>
                <a:latin typeface="Consolas" panose="020B0609020204030204" pitchFamily="49" charset="0"/>
              </a:rPr>
              <a:t>X_test.shape</a:t>
            </a:r>
            <a:r>
              <a:rPr lang="en-US" sz="1200" dirty="0">
                <a:solidFill>
                  <a:srgbClr val="000000"/>
                </a:solidFill>
                <a:latin typeface="Consolas" panose="020B0609020204030204" pitchFamily="49" charset="0"/>
              </a:rPr>
              <a:t>))</a:t>
            </a:r>
            <a:br>
              <a:rPr lang="en-US" sz="1200" dirty="0">
                <a:solidFill>
                  <a:srgbClr val="000000"/>
                </a:solidFill>
                <a:latin typeface="Consolas" panose="020B0609020204030204" pitchFamily="49" charset="0"/>
              </a:rPr>
            </a:br>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predictions = </a:t>
            </a:r>
            <a:r>
              <a:rPr lang="en-US" sz="1200" dirty="0" err="1">
                <a:solidFill>
                  <a:srgbClr val="000000"/>
                </a:solidFill>
                <a:latin typeface="Consolas" panose="020B0609020204030204" pitchFamily="49" charset="0"/>
              </a:rPr>
              <a:t>model.predict_classes</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X_test</a:t>
            </a:r>
            <a:r>
              <a:rPr lang="en-US" sz="1200" dirty="0">
                <a:solidFill>
                  <a:srgbClr val="000000"/>
                </a:solidFill>
                <a:latin typeface="Consolas" panose="020B0609020204030204" pitchFamily="49" charset="0"/>
              </a:rPr>
              <a:t>)</a:t>
            </a:r>
            <a:br>
              <a:rPr lang="en-US" sz="1200" dirty="0">
                <a:solidFill>
                  <a:srgbClr val="000000"/>
                </a:solidFill>
                <a:latin typeface="Consolas" panose="020B0609020204030204" pitchFamily="49" charset="0"/>
              </a:rPr>
            </a:br>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print(str(predictions[</a:t>
            </a:r>
            <a:r>
              <a:rPr lang="en-US" sz="1200" dirty="0">
                <a:solidFill>
                  <a:srgbClr val="006666"/>
                </a:solidFill>
                <a:latin typeface="Consolas" panose="020B0609020204030204" pitchFamily="49" charset="0"/>
              </a:rPr>
              <a:t>0</a:t>
            </a:r>
            <a:r>
              <a:rPr lang="en-US" sz="1200" dirty="0">
                <a:solidFill>
                  <a:srgbClr val="000000"/>
                </a:solidFill>
                <a:latin typeface="Consolas" panose="020B0609020204030204" pitchFamily="49" charset="0"/>
              </a:rPr>
              <a:t>][</a:t>
            </a:r>
            <a:r>
              <a:rPr lang="en-US" sz="1200" dirty="0">
                <a:solidFill>
                  <a:srgbClr val="006666"/>
                </a:solidFill>
                <a:latin typeface="Consolas" panose="020B0609020204030204" pitchFamily="49" charset="0"/>
              </a:rPr>
              <a:t>0</a:t>
            </a:r>
            <a:r>
              <a:rPr lang="en-US" sz="1200" dirty="0">
                <a:solidFill>
                  <a:srgbClr val="000000"/>
                </a:solidFill>
                <a:latin typeface="Consolas" panose="020B0609020204030204" pitchFamily="49" charset="0"/>
              </a:rPr>
              <a:t>]) + </a:t>
            </a:r>
            <a:r>
              <a:rPr lang="en-US" sz="1200" dirty="0">
                <a:solidFill>
                  <a:srgbClr val="008800"/>
                </a:solidFill>
                <a:latin typeface="Consolas" panose="020B0609020204030204" pitchFamily="49" charset="0"/>
              </a:rPr>
              <a:t>' = '</a:t>
            </a:r>
            <a:r>
              <a:rPr lang="en-US" sz="1200" dirty="0">
                <a:solidFill>
                  <a:srgbClr val="000000"/>
                </a:solidFill>
                <a:latin typeface="Consolas" panose="020B0609020204030204" pitchFamily="49" charset="0"/>
              </a:rPr>
              <a:t> + str(</a:t>
            </a:r>
            <a:r>
              <a:rPr lang="en-US" sz="1200" dirty="0" err="1">
                <a:solidFill>
                  <a:srgbClr val="000000"/>
                </a:solidFill>
                <a:latin typeface="Consolas" panose="020B0609020204030204" pitchFamily="49" charset="0"/>
              </a:rPr>
              <a:t>y_test</a:t>
            </a:r>
            <a:r>
              <a:rPr lang="en-US" sz="1200" dirty="0">
                <a:solidFill>
                  <a:srgbClr val="000000"/>
                </a:solidFill>
                <a:latin typeface="Consolas" panose="020B0609020204030204" pitchFamily="49" charset="0"/>
              </a:rPr>
              <a:t>[</a:t>
            </a:r>
            <a:r>
              <a:rPr lang="en-US" sz="1200" dirty="0">
                <a:solidFill>
                  <a:srgbClr val="006666"/>
                </a:solidFill>
                <a:latin typeface="Consolas" panose="020B0609020204030204" pitchFamily="49" charset="0"/>
              </a:rPr>
              <a:t>0</a:t>
            </a:r>
            <a:r>
              <a:rPr lang="en-US" sz="1200" dirty="0">
                <a:solidFill>
                  <a:srgbClr val="000000"/>
                </a:solidFill>
                <a:latin typeface="Consolas" panose="020B0609020204030204" pitchFamily="49" charset="0"/>
              </a:rPr>
              <a:t>]))</a:t>
            </a:r>
            <a:endParaRPr lang="en-US" sz="1200" dirty="0"/>
          </a:p>
        </p:txBody>
      </p:sp>
    </p:spTree>
    <p:extLst>
      <p:ext uri="{BB962C8B-B14F-4D97-AF65-F5344CB8AC3E}">
        <p14:creationId xmlns:p14="http://schemas.microsoft.com/office/powerpoint/2010/main" val="41592198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C4CB1-4C88-8A46-99B2-37B689D9BD9E}"/>
              </a:ext>
            </a:extLst>
          </p:cNvPr>
          <p:cNvSpPr>
            <a:spLocks noGrp="1"/>
          </p:cNvSpPr>
          <p:nvPr>
            <p:ph type="title"/>
          </p:nvPr>
        </p:nvSpPr>
        <p:spPr/>
        <p:txBody>
          <a:bodyPr/>
          <a:lstStyle/>
          <a:p>
            <a:r>
              <a:rPr lang="en-US" dirty="0"/>
              <a:t>Printing out time (still inside loop</a:t>
            </a:r>
          </a:p>
        </p:txBody>
      </p:sp>
      <p:sp>
        <p:nvSpPr>
          <p:cNvPr id="3" name="Content Placeholder 2">
            <a:extLst>
              <a:ext uri="{FF2B5EF4-FFF2-40B4-BE49-F238E27FC236}">
                <a16:creationId xmlns:a16="http://schemas.microsoft.com/office/drawing/2014/main" id="{A8AFBD36-3593-8C42-B09B-13D61C1433FD}"/>
              </a:ext>
            </a:extLst>
          </p:cNvPr>
          <p:cNvSpPr>
            <a:spLocks noGrp="1"/>
          </p:cNvSpPr>
          <p:nvPr>
            <p:ph idx="1"/>
          </p:nvPr>
        </p:nvSpPr>
        <p:spPr/>
        <p:txBody>
          <a:bodyPr/>
          <a:lstStyle/>
          <a:p>
            <a:r>
              <a:rPr lang="en-US" dirty="0"/>
              <a:t>The time it takes to process the single packet is printed out</a:t>
            </a:r>
          </a:p>
        </p:txBody>
      </p:sp>
      <p:sp>
        <p:nvSpPr>
          <p:cNvPr id="4" name="Rectangle 3">
            <a:extLst>
              <a:ext uri="{FF2B5EF4-FFF2-40B4-BE49-F238E27FC236}">
                <a16:creationId xmlns:a16="http://schemas.microsoft.com/office/drawing/2014/main" id="{6D6B5C7A-F18E-EA46-B68C-E473A2C0549B}"/>
              </a:ext>
            </a:extLst>
          </p:cNvPr>
          <p:cNvSpPr/>
          <p:nvPr/>
        </p:nvSpPr>
        <p:spPr>
          <a:xfrm>
            <a:off x="5257800" y="2551837"/>
            <a:ext cx="6096000" cy="1754326"/>
          </a:xfrm>
          <a:prstGeom prst="rect">
            <a:avLst/>
          </a:prstGeom>
        </p:spPr>
        <p:txBody>
          <a:bodyPr>
            <a:spAutoFit/>
          </a:bodyPr>
          <a:lstStyle/>
          <a:p>
            <a:r>
              <a:rPr lang="en-US" dirty="0">
                <a:solidFill>
                  <a:srgbClr val="000000"/>
                </a:solidFill>
                <a:latin typeface="Consolas" panose="020B0609020204030204" pitchFamily="49" charset="0"/>
              </a:rPr>
              <a:t>stop = </a:t>
            </a:r>
            <a:r>
              <a:rPr lang="en-US" dirty="0" err="1">
                <a:solidFill>
                  <a:srgbClr val="000000"/>
                </a:solidFill>
                <a:latin typeface="Consolas" panose="020B0609020204030204" pitchFamily="49" charset="0"/>
              </a:rPr>
              <a:t>timeit.default_timer</a:t>
            </a:r>
            <a:r>
              <a:rPr lang="en-US" dirty="0">
                <a:solidFill>
                  <a:srgbClr val="000000"/>
                </a:solidFill>
                <a:latin typeface="Consolas" panose="020B0609020204030204" pitchFamily="49" charset="0"/>
              </a:rPr>
              <a:t>()</a:t>
            </a:r>
            <a:br>
              <a:rPr lang="en-US" dirty="0">
                <a:solidFill>
                  <a:srgbClr val="000000"/>
                </a:solidFill>
                <a:latin typeface="Consolas" panose="020B0609020204030204" pitchFamily="49" charset="0"/>
              </a:rPr>
            </a:br>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result = </a:t>
            </a:r>
            <a:r>
              <a:rPr lang="en-US" dirty="0">
                <a:solidFill>
                  <a:srgbClr val="008800"/>
                </a:solidFill>
                <a:latin typeface="Consolas" panose="020B0609020204030204" pitchFamily="49" charset="0"/>
              </a:rPr>
              <a:t>"\</a:t>
            </a:r>
            <a:r>
              <a:rPr lang="en-US" dirty="0" err="1">
                <a:solidFill>
                  <a:srgbClr val="008800"/>
                </a:solidFill>
                <a:latin typeface="Consolas" panose="020B0609020204030204" pitchFamily="49" charset="0"/>
              </a:rPr>
              <a:t>nTime</a:t>
            </a:r>
            <a:r>
              <a:rPr lang="en-US" dirty="0">
                <a:solidFill>
                  <a:srgbClr val="008800"/>
                </a:solidFill>
                <a:latin typeface="Consolas" panose="020B0609020204030204" pitchFamily="49" charset="0"/>
              </a:rPr>
              <a:t>: "</a:t>
            </a:r>
            <a:r>
              <a:rPr lang="en-US" dirty="0">
                <a:solidFill>
                  <a:srgbClr val="000000"/>
                </a:solidFill>
                <a:latin typeface="Consolas" panose="020B0609020204030204" pitchFamily="49" charset="0"/>
              </a:rPr>
              <a:t> + str(stop-start)</a:t>
            </a:r>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print(result)</a:t>
            </a:r>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count+=</a:t>
            </a:r>
            <a:r>
              <a:rPr lang="en-US" dirty="0">
                <a:solidFill>
                  <a:srgbClr val="006666"/>
                </a:solidFill>
                <a:latin typeface="Consolas" panose="020B0609020204030204" pitchFamily="49" charset="0"/>
              </a:rPr>
              <a:t>1</a:t>
            </a:r>
            <a:br>
              <a:rPr lang="en-US" dirty="0">
                <a:solidFill>
                  <a:srgbClr val="000000"/>
                </a:solidFill>
                <a:latin typeface="Consolas" panose="020B0609020204030204" pitchFamily="49" charset="0"/>
              </a:rPr>
            </a:br>
            <a:endParaRPr lang="en-US" dirty="0"/>
          </a:p>
        </p:txBody>
      </p:sp>
    </p:spTree>
    <p:extLst>
      <p:ext uri="{BB962C8B-B14F-4D97-AF65-F5344CB8AC3E}">
        <p14:creationId xmlns:p14="http://schemas.microsoft.com/office/powerpoint/2010/main" val="21878410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605B3-5BB5-D049-8683-6310F30AA5F7}"/>
              </a:ext>
            </a:extLst>
          </p:cNvPr>
          <p:cNvSpPr>
            <a:spLocks noGrp="1"/>
          </p:cNvSpPr>
          <p:nvPr>
            <p:ph type="title"/>
          </p:nvPr>
        </p:nvSpPr>
        <p:spPr/>
        <p:txBody>
          <a:bodyPr/>
          <a:lstStyle/>
          <a:p>
            <a:r>
              <a:rPr lang="en-US" dirty="0"/>
              <a:t>If Mal is found… (still inside loop)</a:t>
            </a:r>
          </a:p>
        </p:txBody>
      </p:sp>
      <p:sp>
        <p:nvSpPr>
          <p:cNvPr id="3" name="Content Placeholder 2">
            <a:extLst>
              <a:ext uri="{FF2B5EF4-FFF2-40B4-BE49-F238E27FC236}">
                <a16:creationId xmlns:a16="http://schemas.microsoft.com/office/drawing/2014/main" id="{E16460DE-8184-5341-AFD7-69BAB3E44099}"/>
              </a:ext>
            </a:extLst>
          </p:cNvPr>
          <p:cNvSpPr>
            <a:spLocks noGrp="1"/>
          </p:cNvSpPr>
          <p:nvPr>
            <p:ph idx="1"/>
          </p:nvPr>
        </p:nvSpPr>
        <p:spPr/>
        <p:txBody>
          <a:bodyPr/>
          <a:lstStyle/>
          <a:p>
            <a:r>
              <a:rPr lang="en-US" dirty="0"/>
              <a:t>If the packet is malicious, another request is sent to ln to notify it.</a:t>
            </a:r>
          </a:p>
          <a:p>
            <a:pPr marL="0" indent="0">
              <a:buNone/>
            </a:pPr>
            <a:endParaRPr lang="en-US" dirty="0">
              <a:solidFill>
                <a:srgbClr val="000088"/>
              </a:solidFill>
              <a:latin typeface="Consolas" panose="020B0609020204030204" pitchFamily="49" charset="0"/>
            </a:endParaRPr>
          </a:p>
          <a:p>
            <a:pPr marL="0" indent="0">
              <a:buNone/>
            </a:pPr>
            <a:r>
              <a:rPr lang="en-US" dirty="0">
                <a:solidFill>
                  <a:srgbClr val="000088"/>
                </a:solidFill>
                <a:latin typeface="Consolas" panose="020B0609020204030204" pitchFamily="49" charset="0"/>
              </a:rPr>
              <a:t>if</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y_test</a:t>
            </a:r>
            <a:r>
              <a:rPr lang="en-US" dirty="0">
                <a:solidFill>
                  <a:srgbClr val="000000"/>
                </a:solidFill>
                <a:latin typeface="Consolas" panose="020B0609020204030204" pitchFamily="49" charset="0"/>
              </a:rPr>
              <a:t>[</a:t>
            </a:r>
            <a:r>
              <a:rPr lang="en-US" dirty="0">
                <a:solidFill>
                  <a:srgbClr val="006666"/>
                </a:solidFill>
                <a:latin typeface="Consolas" panose="020B0609020204030204" pitchFamily="49" charset="0"/>
              </a:rPr>
              <a:t>0</a:t>
            </a:r>
            <a:r>
              <a:rPr lang="en-US" dirty="0">
                <a:solidFill>
                  <a:srgbClr val="000000"/>
                </a:solidFill>
                <a:latin typeface="Consolas" panose="020B0609020204030204" pitchFamily="49" charset="0"/>
              </a:rPr>
              <a:t>] == </a:t>
            </a:r>
            <a:r>
              <a:rPr lang="en-US" dirty="0">
                <a:solidFill>
                  <a:srgbClr val="006666"/>
                </a:solidFill>
                <a:latin typeface="Consolas" panose="020B0609020204030204" pitchFamily="49" charset="0"/>
              </a:rPr>
              <a:t>1</a:t>
            </a:r>
            <a:r>
              <a:rPr lang="en-US" dirty="0">
                <a:solidFill>
                  <a:srgbClr val="000000"/>
                </a:solidFill>
                <a:latin typeface="Consolas" panose="020B0609020204030204" pitchFamily="49" charset="0"/>
              </a:rPr>
              <a:t>:</a:t>
            </a:r>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requests.get</a:t>
            </a:r>
            <a:r>
              <a:rPr lang="en-US" dirty="0">
                <a:solidFill>
                  <a:srgbClr val="000000"/>
                </a:solidFill>
                <a:latin typeface="Consolas" panose="020B0609020204030204" pitchFamily="49" charset="0"/>
              </a:rPr>
              <a:t>(</a:t>
            </a:r>
            <a:r>
              <a:rPr lang="en-US" dirty="0">
                <a:solidFill>
                  <a:srgbClr val="008800"/>
                </a:solidFill>
                <a:latin typeface="Consolas" panose="020B0609020204030204" pitchFamily="49" charset="0"/>
              </a:rPr>
              <a:t>'http://ln.default:80/count'</a:t>
            </a:r>
            <a:r>
              <a:rPr lang="en-US"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9251396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0385B-214B-834A-92EF-0AD1DF9A42E4}"/>
              </a:ext>
            </a:extLst>
          </p:cNvPr>
          <p:cNvSpPr>
            <a:spLocks noGrp="1"/>
          </p:cNvSpPr>
          <p:nvPr>
            <p:ph type="title"/>
          </p:nvPr>
        </p:nvSpPr>
        <p:spPr/>
        <p:txBody>
          <a:bodyPr/>
          <a:lstStyle/>
          <a:p>
            <a:r>
              <a:rPr lang="en-US" dirty="0"/>
              <a:t>Printing total time (outside of loop)</a:t>
            </a:r>
          </a:p>
        </p:txBody>
      </p:sp>
      <p:sp>
        <p:nvSpPr>
          <p:cNvPr id="3" name="Content Placeholder 2">
            <a:extLst>
              <a:ext uri="{FF2B5EF4-FFF2-40B4-BE49-F238E27FC236}">
                <a16:creationId xmlns:a16="http://schemas.microsoft.com/office/drawing/2014/main" id="{1AC66C15-8FC1-504D-9BD1-28F1A9D8D277}"/>
              </a:ext>
            </a:extLst>
          </p:cNvPr>
          <p:cNvSpPr>
            <a:spLocks noGrp="1"/>
          </p:cNvSpPr>
          <p:nvPr>
            <p:ph idx="1"/>
          </p:nvPr>
        </p:nvSpPr>
        <p:spPr/>
        <p:txBody>
          <a:bodyPr/>
          <a:lstStyle/>
          <a:p>
            <a:r>
              <a:rPr lang="en-US" dirty="0"/>
              <a:t>Once the loop is complete, the duration of the entire program is printed out</a:t>
            </a:r>
          </a:p>
        </p:txBody>
      </p:sp>
      <p:sp>
        <p:nvSpPr>
          <p:cNvPr id="4" name="Rectangle 3">
            <a:extLst>
              <a:ext uri="{FF2B5EF4-FFF2-40B4-BE49-F238E27FC236}">
                <a16:creationId xmlns:a16="http://schemas.microsoft.com/office/drawing/2014/main" id="{23579916-B07D-684F-8268-B78031C088A7}"/>
              </a:ext>
            </a:extLst>
          </p:cNvPr>
          <p:cNvSpPr/>
          <p:nvPr/>
        </p:nvSpPr>
        <p:spPr>
          <a:xfrm>
            <a:off x="1155604" y="2940796"/>
            <a:ext cx="3223959" cy="369332"/>
          </a:xfrm>
          <a:prstGeom prst="rect">
            <a:avLst/>
          </a:prstGeom>
        </p:spPr>
        <p:txBody>
          <a:bodyPr wrap="none">
            <a:spAutoFit/>
          </a:bodyPr>
          <a:lstStyle/>
          <a:p>
            <a:r>
              <a:rPr lang="en-US" dirty="0">
                <a:solidFill>
                  <a:srgbClr val="000000"/>
                </a:solidFill>
                <a:latin typeface="Consolas" panose="020B0609020204030204" pitchFamily="49" charset="0"/>
              </a:rPr>
              <a:t>print(str(stop - timer))</a:t>
            </a:r>
            <a:endParaRPr lang="en-US" dirty="0"/>
          </a:p>
        </p:txBody>
      </p:sp>
    </p:spTree>
    <p:extLst>
      <p:ext uri="{BB962C8B-B14F-4D97-AF65-F5344CB8AC3E}">
        <p14:creationId xmlns:p14="http://schemas.microsoft.com/office/powerpoint/2010/main" val="14115473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E55D0-5CA6-7846-B0FC-6CE8D6F67B23}"/>
              </a:ext>
            </a:extLst>
          </p:cNvPr>
          <p:cNvSpPr>
            <a:spLocks noGrp="1"/>
          </p:cNvSpPr>
          <p:nvPr>
            <p:ph type="title"/>
          </p:nvPr>
        </p:nvSpPr>
        <p:spPr/>
        <p:txBody>
          <a:bodyPr/>
          <a:lstStyle/>
          <a:p>
            <a:r>
              <a:rPr lang="en-US" dirty="0"/>
              <a:t>Inside ln – </a:t>
            </a:r>
            <a:r>
              <a:rPr lang="en-US" dirty="0" err="1"/>
              <a:t>tmp</a:t>
            </a:r>
            <a:r>
              <a:rPr lang="en-US" dirty="0"/>
              <a:t>/data-</a:t>
            </a:r>
            <a:r>
              <a:rPr lang="en-US" dirty="0" err="1"/>
              <a:t>sender.py</a:t>
            </a:r>
            <a:endParaRPr lang="en-US" dirty="0"/>
          </a:p>
        </p:txBody>
      </p:sp>
      <p:graphicFrame>
        <p:nvGraphicFramePr>
          <p:cNvPr id="4" name="Content Placeholder 3">
            <a:extLst>
              <a:ext uri="{FF2B5EF4-FFF2-40B4-BE49-F238E27FC236}">
                <a16:creationId xmlns:a16="http://schemas.microsoft.com/office/drawing/2014/main" id="{9F56FD71-12FE-564A-8C79-D71CAF7CC570}"/>
              </a:ext>
            </a:extLst>
          </p:cNvPr>
          <p:cNvGraphicFramePr>
            <a:graphicFrameLocks noGrp="1"/>
          </p:cNvGraphicFramePr>
          <p:nvPr>
            <p:ph idx="1"/>
            <p:extLst>
              <p:ext uri="{D42A27DB-BD31-4B8C-83A1-F6EECF244321}">
                <p14:modId xmlns:p14="http://schemas.microsoft.com/office/powerpoint/2010/main" val="2624528221"/>
              </p:ext>
            </p:extLst>
          </p:nvPr>
        </p:nvGraphicFramePr>
        <p:xfrm>
          <a:off x="5549761" y="1751013"/>
          <a:ext cx="5525932" cy="4501578"/>
        </p:xfrm>
        <a:graphic>
          <a:graphicData uri="http://schemas.openxmlformats.org/drawingml/2006/table">
            <a:tbl>
              <a:tblPr/>
              <a:tblGrid>
                <a:gridCol w="5525932">
                  <a:extLst>
                    <a:ext uri="{9D8B030D-6E8A-4147-A177-3AD203B41FA5}">
                      <a16:colId xmlns:a16="http://schemas.microsoft.com/office/drawing/2014/main" val="2808482507"/>
                    </a:ext>
                  </a:extLst>
                </a:gridCol>
              </a:tblGrid>
              <a:tr h="4351338">
                <a:tc>
                  <a:txBody>
                    <a:bodyPr/>
                    <a:lstStyle/>
                    <a:p>
                      <a:pPr rtl="0" fontAlgn="t">
                        <a:spcBef>
                          <a:spcPts val="0"/>
                        </a:spcBef>
                        <a:spcAft>
                          <a:spcPts val="0"/>
                        </a:spcAft>
                      </a:pPr>
                      <a:r>
                        <a:rPr lang="en-US" sz="600" b="0" i="0" u="none" strike="noStrike" dirty="0">
                          <a:solidFill>
                            <a:srgbClr val="000088"/>
                          </a:solidFill>
                          <a:effectLst/>
                          <a:latin typeface="Consolas" panose="020B0609020204030204" pitchFamily="49" charset="0"/>
                        </a:rPr>
                        <a:t>from</a:t>
                      </a:r>
                      <a:r>
                        <a:rPr lang="en-US" sz="600" b="0" i="0" u="none" strike="noStrike" dirty="0">
                          <a:solidFill>
                            <a:srgbClr val="000000"/>
                          </a:solidFill>
                          <a:effectLst/>
                          <a:latin typeface="Consolas" panose="020B0609020204030204" pitchFamily="49" charset="0"/>
                        </a:rPr>
                        <a:t> flask </a:t>
                      </a:r>
                      <a:r>
                        <a:rPr lang="en-US" sz="600" b="0" i="0" u="none" strike="noStrike" dirty="0">
                          <a:solidFill>
                            <a:srgbClr val="000088"/>
                          </a:solidFill>
                          <a:effectLst/>
                          <a:latin typeface="Consolas" panose="020B0609020204030204" pitchFamily="49" charset="0"/>
                        </a:rPr>
                        <a:t>import</a:t>
                      </a:r>
                      <a:r>
                        <a:rPr lang="en-US" sz="600" b="0" i="0" u="none" strike="noStrike" dirty="0">
                          <a:solidFill>
                            <a:srgbClr val="000000"/>
                          </a:solidFill>
                          <a:effectLst/>
                          <a:latin typeface="Consolas" panose="020B0609020204030204" pitchFamily="49" charset="0"/>
                        </a:rPr>
                        <a:t> Flask, request</a:t>
                      </a:r>
                      <a:br>
                        <a:rPr lang="en-US" sz="600" b="0" i="0" u="none" strike="noStrike" dirty="0">
                          <a:solidFill>
                            <a:srgbClr val="000000"/>
                          </a:solidFill>
                          <a:effectLst/>
                          <a:latin typeface="Consolas" panose="020B0609020204030204" pitchFamily="49" charset="0"/>
                        </a:rPr>
                      </a:br>
                      <a:br>
                        <a:rPr lang="en-US" sz="600" b="0" i="0" u="none" strike="noStrike" dirty="0">
                          <a:solidFill>
                            <a:srgbClr val="000000"/>
                          </a:solidFill>
                          <a:effectLst/>
                          <a:latin typeface="Consolas" panose="020B0609020204030204" pitchFamily="49" charset="0"/>
                        </a:rPr>
                      </a:br>
                      <a:r>
                        <a:rPr lang="en-US" sz="600" b="0" i="0" u="none" strike="noStrike" dirty="0">
                          <a:solidFill>
                            <a:srgbClr val="000000"/>
                          </a:solidFill>
                          <a:effectLst/>
                          <a:latin typeface="Consolas" panose="020B0609020204030204" pitchFamily="49" charset="0"/>
                        </a:rPr>
                        <a:t>app = Flask(__name__)</a:t>
                      </a:r>
                      <a:br>
                        <a:rPr lang="en-US" sz="600" b="0" i="0" u="none" strike="noStrike" dirty="0">
                          <a:solidFill>
                            <a:srgbClr val="000000"/>
                          </a:solidFill>
                          <a:effectLst/>
                          <a:latin typeface="Consolas" panose="020B0609020204030204" pitchFamily="49" charset="0"/>
                        </a:rPr>
                      </a:br>
                      <a:br>
                        <a:rPr lang="en-US" sz="600" b="0" i="0" u="none" strike="noStrike" dirty="0">
                          <a:solidFill>
                            <a:srgbClr val="000000"/>
                          </a:solidFill>
                          <a:effectLst/>
                          <a:latin typeface="Consolas" panose="020B0609020204030204" pitchFamily="49" charset="0"/>
                        </a:rPr>
                      </a:br>
                      <a:r>
                        <a:rPr lang="en-US" sz="600" b="0" i="0" u="none" strike="noStrike" dirty="0">
                          <a:solidFill>
                            <a:srgbClr val="000088"/>
                          </a:solidFill>
                          <a:effectLst/>
                          <a:latin typeface="Consolas" panose="020B0609020204030204" pitchFamily="49" charset="0"/>
                        </a:rPr>
                        <a:t>global</a:t>
                      </a:r>
                      <a:r>
                        <a:rPr lang="en-US" sz="600" b="0" i="0" u="none" strike="noStrike" dirty="0">
                          <a:solidFill>
                            <a:srgbClr val="000000"/>
                          </a:solidFill>
                          <a:effectLst/>
                          <a:latin typeface="Consolas" panose="020B0609020204030204" pitchFamily="49" charset="0"/>
                        </a:rPr>
                        <a:t> count</a:t>
                      </a:r>
                      <a:br>
                        <a:rPr lang="en-US" sz="600" b="0" i="0" u="none" strike="noStrike" dirty="0">
                          <a:solidFill>
                            <a:srgbClr val="000000"/>
                          </a:solidFill>
                          <a:effectLst/>
                          <a:latin typeface="Consolas" panose="020B0609020204030204" pitchFamily="49" charset="0"/>
                        </a:rPr>
                      </a:br>
                      <a:r>
                        <a:rPr lang="en-US" sz="600" b="0" i="0" u="none" strike="noStrike" dirty="0">
                          <a:solidFill>
                            <a:srgbClr val="000000"/>
                          </a:solidFill>
                          <a:effectLst/>
                          <a:latin typeface="Consolas" panose="020B0609020204030204" pitchFamily="49" charset="0"/>
                        </a:rPr>
                        <a:t>count = </a:t>
                      </a:r>
                      <a:r>
                        <a:rPr lang="en-US" sz="600" b="0" i="0" u="none" strike="noStrike" dirty="0">
                          <a:solidFill>
                            <a:srgbClr val="006666"/>
                          </a:solidFill>
                          <a:effectLst/>
                          <a:latin typeface="Consolas" panose="020B0609020204030204" pitchFamily="49" charset="0"/>
                        </a:rPr>
                        <a:t>-1</a:t>
                      </a:r>
                      <a:br>
                        <a:rPr lang="en-US" sz="600" b="0" i="0" u="none" strike="noStrike" dirty="0">
                          <a:solidFill>
                            <a:srgbClr val="000000"/>
                          </a:solidFill>
                          <a:effectLst/>
                          <a:latin typeface="Consolas" panose="020B0609020204030204" pitchFamily="49" charset="0"/>
                        </a:rPr>
                      </a:br>
                      <a:r>
                        <a:rPr lang="en-US" sz="600" b="0" i="0" u="none" strike="noStrike" dirty="0">
                          <a:solidFill>
                            <a:srgbClr val="000088"/>
                          </a:solidFill>
                          <a:effectLst/>
                          <a:latin typeface="Consolas" panose="020B0609020204030204" pitchFamily="49" charset="0"/>
                        </a:rPr>
                        <a:t>global</a:t>
                      </a:r>
                      <a:r>
                        <a:rPr lang="en-US" sz="600" b="0" i="0" u="none" strike="noStrike" dirty="0">
                          <a:solidFill>
                            <a:srgbClr val="000000"/>
                          </a:solidFill>
                          <a:effectLst/>
                          <a:latin typeface="Consolas" panose="020B0609020204030204" pitchFamily="49" charset="0"/>
                        </a:rPr>
                        <a:t> </a:t>
                      </a:r>
                      <a:r>
                        <a:rPr lang="en-US" sz="600" b="0" i="0" u="none" strike="noStrike" dirty="0" err="1">
                          <a:solidFill>
                            <a:srgbClr val="000000"/>
                          </a:solidFill>
                          <a:effectLst/>
                          <a:latin typeface="Consolas" panose="020B0609020204030204" pitchFamily="49" charset="0"/>
                        </a:rPr>
                        <a:t>nMal</a:t>
                      </a:r>
                      <a:br>
                        <a:rPr lang="en-US" sz="600" b="0" i="0" u="none" strike="noStrike" dirty="0">
                          <a:solidFill>
                            <a:srgbClr val="000000"/>
                          </a:solidFill>
                          <a:effectLst/>
                          <a:latin typeface="Consolas" panose="020B0609020204030204" pitchFamily="49" charset="0"/>
                        </a:rPr>
                      </a:br>
                      <a:r>
                        <a:rPr lang="en-US" sz="600" b="0" i="0" u="none" strike="noStrike" dirty="0" err="1">
                          <a:solidFill>
                            <a:srgbClr val="000000"/>
                          </a:solidFill>
                          <a:effectLst/>
                          <a:latin typeface="Consolas" panose="020B0609020204030204" pitchFamily="49" charset="0"/>
                        </a:rPr>
                        <a:t>nMal</a:t>
                      </a:r>
                      <a:r>
                        <a:rPr lang="en-US" sz="600" b="0" i="0" u="none" strike="noStrike" dirty="0">
                          <a:solidFill>
                            <a:srgbClr val="000000"/>
                          </a:solidFill>
                          <a:effectLst/>
                          <a:latin typeface="Consolas" panose="020B0609020204030204" pitchFamily="49" charset="0"/>
                        </a:rPr>
                        <a:t> = </a:t>
                      </a:r>
                      <a:r>
                        <a:rPr lang="en-US" sz="600" b="0" i="0" u="none" strike="noStrike" dirty="0">
                          <a:solidFill>
                            <a:srgbClr val="006666"/>
                          </a:solidFill>
                          <a:effectLst/>
                          <a:latin typeface="Consolas" panose="020B0609020204030204" pitchFamily="49" charset="0"/>
                        </a:rPr>
                        <a:t>0</a:t>
                      </a:r>
                      <a:br>
                        <a:rPr lang="en-US" sz="600" b="0" i="0" u="none" strike="noStrike" dirty="0">
                          <a:solidFill>
                            <a:srgbClr val="000000"/>
                          </a:solidFill>
                          <a:effectLst/>
                          <a:latin typeface="Consolas" panose="020B0609020204030204" pitchFamily="49" charset="0"/>
                        </a:rPr>
                      </a:br>
                      <a:br>
                        <a:rPr lang="en-US" sz="600" b="0" i="0" u="none" strike="noStrike" dirty="0">
                          <a:solidFill>
                            <a:srgbClr val="000000"/>
                          </a:solidFill>
                          <a:effectLst/>
                          <a:latin typeface="Consolas" panose="020B0609020204030204" pitchFamily="49" charset="0"/>
                        </a:rPr>
                      </a:br>
                      <a:r>
                        <a:rPr lang="en-US" sz="600" b="0" i="0" u="none" strike="noStrike" dirty="0">
                          <a:solidFill>
                            <a:srgbClr val="000088"/>
                          </a:solidFill>
                          <a:effectLst/>
                          <a:latin typeface="Consolas" panose="020B0609020204030204" pitchFamily="49" charset="0"/>
                        </a:rPr>
                        <a:t>global</a:t>
                      </a:r>
                      <a:r>
                        <a:rPr lang="en-US" sz="600" b="0" i="0" u="none" strike="noStrike" dirty="0">
                          <a:solidFill>
                            <a:srgbClr val="000000"/>
                          </a:solidFill>
                          <a:effectLst/>
                          <a:latin typeface="Consolas" panose="020B0609020204030204" pitchFamily="49" charset="0"/>
                        </a:rPr>
                        <a:t> </a:t>
                      </a:r>
                      <a:r>
                        <a:rPr lang="en-US" sz="600" b="0" i="0" u="none" strike="noStrike" dirty="0" err="1">
                          <a:solidFill>
                            <a:srgbClr val="000000"/>
                          </a:solidFill>
                          <a:effectLst/>
                          <a:latin typeface="Consolas" panose="020B0609020204030204" pitchFamily="49" charset="0"/>
                        </a:rPr>
                        <a:t>hold_lines</a:t>
                      </a:r>
                      <a:br>
                        <a:rPr lang="en-US" sz="600" b="0" i="0" u="none" strike="noStrike" dirty="0">
                          <a:solidFill>
                            <a:srgbClr val="000000"/>
                          </a:solidFill>
                          <a:effectLst/>
                          <a:latin typeface="Consolas" panose="020B0609020204030204" pitchFamily="49" charset="0"/>
                        </a:rPr>
                      </a:br>
                      <a:r>
                        <a:rPr lang="en-US" sz="600" b="0" i="0" u="none" strike="noStrike" dirty="0" err="1">
                          <a:solidFill>
                            <a:srgbClr val="000000"/>
                          </a:solidFill>
                          <a:effectLst/>
                          <a:latin typeface="Consolas" panose="020B0609020204030204" pitchFamily="49" charset="0"/>
                        </a:rPr>
                        <a:t>hold_lines</a:t>
                      </a:r>
                      <a:r>
                        <a:rPr lang="en-US" sz="600" b="0" i="0" u="none" strike="noStrike" dirty="0">
                          <a:solidFill>
                            <a:srgbClr val="000000"/>
                          </a:solidFill>
                          <a:effectLst/>
                          <a:latin typeface="Consolas" panose="020B0609020204030204" pitchFamily="49" charset="0"/>
                        </a:rPr>
                        <a:t> = []</a:t>
                      </a:r>
                      <a:br>
                        <a:rPr lang="en-US" sz="600" b="0" i="0" u="none" strike="noStrike" dirty="0">
                          <a:solidFill>
                            <a:srgbClr val="000000"/>
                          </a:solidFill>
                          <a:effectLst/>
                          <a:latin typeface="Consolas" panose="020B0609020204030204" pitchFamily="49" charset="0"/>
                        </a:rPr>
                      </a:br>
                      <a:r>
                        <a:rPr lang="en-US" sz="600" b="0" i="0" u="none" strike="noStrike" dirty="0" err="1">
                          <a:solidFill>
                            <a:srgbClr val="000000"/>
                          </a:solidFill>
                          <a:effectLst/>
                          <a:latin typeface="Consolas" panose="020B0609020204030204" pitchFamily="49" charset="0"/>
                        </a:rPr>
                        <a:t>my_file</a:t>
                      </a:r>
                      <a:r>
                        <a:rPr lang="en-US" sz="600" b="0" i="0" u="none" strike="noStrike" dirty="0">
                          <a:solidFill>
                            <a:srgbClr val="000000"/>
                          </a:solidFill>
                          <a:effectLst/>
                          <a:latin typeface="Consolas" panose="020B0609020204030204" pitchFamily="49" charset="0"/>
                        </a:rPr>
                        <a:t> = </a:t>
                      </a:r>
                      <a:r>
                        <a:rPr lang="en-US" sz="600" b="0" i="0" u="none" strike="noStrike" dirty="0">
                          <a:solidFill>
                            <a:srgbClr val="008800"/>
                          </a:solidFill>
                          <a:effectLst/>
                          <a:latin typeface="Consolas" panose="020B0609020204030204" pitchFamily="49" charset="0"/>
                        </a:rPr>
                        <a:t>'</a:t>
                      </a:r>
                      <a:r>
                        <a:rPr lang="en-US" sz="600" b="0" i="0" u="none" strike="noStrike" dirty="0" err="1">
                          <a:solidFill>
                            <a:srgbClr val="008800"/>
                          </a:solidFill>
                          <a:effectLst/>
                          <a:latin typeface="Consolas" panose="020B0609020204030204" pitchFamily="49" charset="0"/>
                        </a:rPr>
                        <a:t>tmp</a:t>
                      </a:r>
                      <a:r>
                        <a:rPr lang="en-US" sz="600" b="0" i="0" u="none" strike="noStrike" dirty="0">
                          <a:solidFill>
                            <a:srgbClr val="008800"/>
                          </a:solidFill>
                          <a:effectLst/>
                          <a:latin typeface="Consolas" panose="020B0609020204030204" pitchFamily="49" charset="0"/>
                        </a:rPr>
                        <a:t>/shared/</a:t>
                      </a:r>
                      <a:r>
                        <a:rPr lang="en-US" sz="600" b="0" i="0" u="none" strike="noStrike" dirty="0" err="1">
                          <a:solidFill>
                            <a:srgbClr val="008800"/>
                          </a:solidFill>
                          <a:effectLst/>
                          <a:latin typeface="Consolas" panose="020B0609020204030204" pitchFamily="49" charset="0"/>
                        </a:rPr>
                        <a:t>test.txt</a:t>
                      </a:r>
                      <a:r>
                        <a:rPr lang="en-US" sz="600" b="0" i="0" u="none" strike="noStrike" dirty="0">
                          <a:solidFill>
                            <a:srgbClr val="008800"/>
                          </a:solidFill>
                          <a:effectLst/>
                          <a:latin typeface="Consolas" panose="020B0609020204030204" pitchFamily="49" charset="0"/>
                        </a:rPr>
                        <a:t>'</a:t>
                      </a:r>
                      <a:br>
                        <a:rPr lang="en-US" sz="600" b="0" i="0" u="none" strike="noStrike" dirty="0">
                          <a:solidFill>
                            <a:srgbClr val="000000"/>
                          </a:solidFill>
                          <a:effectLst/>
                          <a:latin typeface="Consolas" panose="020B0609020204030204" pitchFamily="49" charset="0"/>
                        </a:rPr>
                      </a:br>
                      <a:r>
                        <a:rPr lang="en-US" sz="600" b="0" i="0" u="none" strike="noStrike" dirty="0">
                          <a:solidFill>
                            <a:srgbClr val="000088"/>
                          </a:solidFill>
                          <a:effectLst/>
                          <a:latin typeface="Consolas" panose="020B0609020204030204" pitchFamily="49" charset="0"/>
                        </a:rPr>
                        <a:t>with</a:t>
                      </a:r>
                      <a:r>
                        <a:rPr lang="en-US" sz="600" b="0" i="0" u="none" strike="noStrike" dirty="0">
                          <a:solidFill>
                            <a:srgbClr val="000000"/>
                          </a:solidFill>
                          <a:effectLst/>
                          <a:latin typeface="Consolas" panose="020B0609020204030204" pitchFamily="49" charset="0"/>
                        </a:rPr>
                        <a:t> open(</a:t>
                      </a:r>
                      <a:r>
                        <a:rPr lang="en-US" sz="600" b="0" i="0" u="none" strike="noStrike" dirty="0" err="1">
                          <a:solidFill>
                            <a:srgbClr val="000000"/>
                          </a:solidFill>
                          <a:effectLst/>
                          <a:latin typeface="Consolas" panose="020B0609020204030204" pitchFamily="49" charset="0"/>
                        </a:rPr>
                        <a:t>my_file,</a:t>
                      </a:r>
                      <a:r>
                        <a:rPr lang="en-US" sz="600" b="0" i="0" u="none" strike="noStrike" dirty="0" err="1">
                          <a:solidFill>
                            <a:srgbClr val="008800"/>
                          </a:solidFill>
                          <a:effectLst/>
                          <a:latin typeface="Consolas" panose="020B0609020204030204" pitchFamily="49" charset="0"/>
                        </a:rPr>
                        <a:t>'r</a:t>
                      </a:r>
                      <a:r>
                        <a:rPr lang="en-US" sz="600" b="0" i="0" u="none" strike="noStrike" dirty="0">
                          <a:solidFill>
                            <a:srgbClr val="008800"/>
                          </a:solidFill>
                          <a:effectLst/>
                          <a:latin typeface="Consolas" panose="020B0609020204030204" pitchFamily="49" charset="0"/>
                        </a:rPr>
                        <a:t>'</a:t>
                      </a:r>
                      <a:r>
                        <a:rPr lang="en-US" sz="600" b="0" i="0" u="none" strike="noStrike" dirty="0">
                          <a:solidFill>
                            <a:srgbClr val="000000"/>
                          </a:solidFill>
                          <a:effectLst/>
                          <a:latin typeface="Consolas" panose="020B0609020204030204" pitchFamily="49" charset="0"/>
                        </a:rPr>
                        <a:t>) </a:t>
                      </a:r>
                      <a:r>
                        <a:rPr lang="en-US" sz="600" b="0" i="0" u="none" strike="noStrike" dirty="0">
                          <a:solidFill>
                            <a:srgbClr val="000088"/>
                          </a:solidFill>
                          <a:effectLst/>
                          <a:latin typeface="Consolas" panose="020B0609020204030204" pitchFamily="49" charset="0"/>
                        </a:rPr>
                        <a:t>as</a:t>
                      </a:r>
                      <a:r>
                        <a:rPr lang="en-US" sz="600" b="0" i="0" u="none" strike="noStrike" dirty="0">
                          <a:solidFill>
                            <a:srgbClr val="000000"/>
                          </a:solidFill>
                          <a:effectLst/>
                          <a:latin typeface="Consolas" panose="020B0609020204030204" pitchFamily="49" charset="0"/>
                        </a:rPr>
                        <a:t> </a:t>
                      </a:r>
                      <a:r>
                        <a:rPr lang="en-US" sz="600" b="0" i="0" u="none" strike="noStrike" dirty="0" err="1">
                          <a:solidFill>
                            <a:srgbClr val="000000"/>
                          </a:solidFill>
                          <a:effectLst/>
                          <a:latin typeface="Consolas" panose="020B0609020204030204" pitchFamily="49" charset="0"/>
                        </a:rPr>
                        <a:t>text_file</a:t>
                      </a:r>
                      <a:r>
                        <a:rPr lang="en-US" sz="600" b="0" i="0" u="none" strike="noStrike" dirty="0">
                          <a:solidFill>
                            <a:srgbClr val="000000"/>
                          </a:solidFill>
                          <a:effectLst/>
                          <a:latin typeface="Consolas" panose="020B0609020204030204" pitchFamily="49" charset="0"/>
                        </a:rPr>
                        <a:t>:</a:t>
                      </a:r>
                      <a:br>
                        <a:rPr lang="en-US" sz="600" b="0" i="0" u="none" strike="noStrike" dirty="0">
                          <a:solidFill>
                            <a:srgbClr val="000000"/>
                          </a:solidFill>
                          <a:effectLst/>
                          <a:latin typeface="Consolas" panose="020B0609020204030204" pitchFamily="49" charset="0"/>
                        </a:rPr>
                      </a:br>
                      <a:r>
                        <a:rPr lang="en-US" sz="600" b="0" i="0" u="none" strike="noStrike" dirty="0">
                          <a:solidFill>
                            <a:srgbClr val="000088"/>
                          </a:solidFill>
                          <a:effectLst/>
                          <a:latin typeface="Consolas" panose="020B0609020204030204" pitchFamily="49" charset="0"/>
                        </a:rPr>
                        <a:t>for</a:t>
                      </a:r>
                      <a:r>
                        <a:rPr lang="en-US" sz="600" b="0" i="0" u="none" strike="noStrike" dirty="0">
                          <a:solidFill>
                            <a:srgbClr val="000000"/>
                          </a:solidFill>
                          <a:effectLst/>
                          <a:latin typeface="Consolas" panose="020B0609020204030204" pitchFamily="49" charset="0"/>
                        </a:rPr>
                        <a:t> row </a:t>
                      </a:r>
                      <a:r>
                        <a:rPr lang="en-US" sz="600" b="0" i="0" u="none" strike="noStrike" dirty="0">
                          <a:solidFill>
                            <a:srgbClr val="000088"/>
                          </a:solidFill>
                          <a:effectLst/>
                          <a:latin typeface="Consolas" panose="020B0609020204030204" pitchFamily="49" charset="0"/>
                        </a:rPr>
                        <a:t>in</a:t>
                      </a:r>
                      <a:r>
                        <a:rPr lang="en-US" sz="600" b="0" i="0" u="none" strike="noStrike" dirty="0">
                          <a:solidFill>
                            <a:srgbClr val="000000"/>
                          </a:solidFill>
                          <a:effectLst/>
                          <a:latin typeface="Consolas" panose="020B0609020204030204" pitchFamily="49" charset="0"/>
                        </a:rPr>
                        <a:t> </a:t>
                      </a:r>
                      <a:r>
                        <a:rPr lang="en-US" sz="600" b="0" i="0" u="none" strike="noStrike" dirty="0" err="1">
                          <a:solidFill>
                            <a:srgbClr val="000000"/>
                          </a:solidFill>
                          <a:effectLst/>
                          <a:latin typeface="Consolas" panose="020B0609020204030204" pitchFamily="49" charset="0"/>
                        </a:rPr>
                        <a:t>text_file</a:t>
                      </a:r>
                      <a:r>
                        <a:rPr lang="en-US" sz="600" b="0" i="0" u="none" strike="noStrike" dirty="0">
                          <a:solidFill>
                            <a:srgbClr val="000000"/>
                          </a:solidFill>
                          <a:effectLst/>
                          <a:latin typeface="Consolas" panose="020B0609020204030204" pitchFamily="49" charset="0"/>
                        </a:rPr>
                        <a:t>:</a:t>
                      </a:r>
                      <a:br>
                        <a:rPr lang="en-US" sz="600" b="0" i="0" u="none" strike="noStrike" dirty="0">
                          <a:solidFill>
                            <a:srgbClr val="000000"/>
                          </a:solidFill>
                          <a:effectLst/>
                          <a:latin typeface="Consolas" panose="020B0609020204030204" pitchFamily="49" charset="0"/>
                        </a:rPr>
                      </a:br>
                      <a:r>
                        <a:rPr lang="en-US" sz="600" b="0" i="0" u="none" strike="noStrike" dirty="0" err="1">
                          <a:solidFill>
                            <a:srgbClr val="000000"/>
                          </a:solidFill>
                          <a:effectLst/>
                          <a:latin typeface="Consolas" panose="020B0609020204030204" pitchFamily="49" charset="0"/>
                        </a:rPr>
                        <a:t>hold_lines.append</a:t>
                      </a:r>
                      <a:r>
                        <a:rPr lang="en-US" sz="600" b="0" i="0" u="none" strike="noStrike" dirty="0">
                          <a:solidFill>
                            <a:srgbClr val="000000"/>
                          </a:solidFill>
                          <a:effectLst/>
                          <a:latin typeface="Consolas" panose="020B0609020204030204" pitchFamily="49" charset="0"/>
                        </a:rPr>
                        <a:t>(row)</a:t>
                      </a:r>
                      <a:br>
                        <a:rPr lang="en-US" sz="600" b="0" i="0" u="none" strike="noStrike" dirty="0">
                          <a:solidFill>
                            <a:srgbClr val="000000"/>
                          </a:solidFill>
                          <a:effectLst/>
                          <a:latin typeface="Consolas" panose="020B0609020204030204" pitchFamily="49" charset="0"/>
                        </a:rPr>
                      </a:br>
                      <a:br>
                        <a:rPr lang="en-US" sz="600" b="0" i="0" u="none" strike="noStrike" dirty="0">
                          <a:solidFill>
                            <a:srgbClr val="000000"/>
                          </a:solidFill>
                          <a:effectLst/>
                          <a:latin typeface="Consolas" panose="020B0609020204030204" pitchFamily="49" charset="0"/>
                        </a:rPr>
                      </a:br>
                      <a:r>
                        <a:rPr lang="en-US" sz="600" b="0" i="0" u="none" strike="noStrike" dirty="0">
                          <a:solidFill>
                            <a:srgbClr val="006666"/>
                          </a:solidFill>
                          <a:effectLst/>
                          <a:latin typeface="Consolas" panose="020B0609020204030204" pitchFamily="49" charset="0"/>
                        </a:rPr>
                        <a:t>@</a:t>
                      </a:r>
                      <a:r>
                        <a:rPr lang="en-US" sz="600" b="0" i="0" u="none" strike="noStrike" dirty="0" err="1">
                          <a:solidFill>
                            <a:srgbClr val="006666"/>
                          </a:solidFill>
                          <a:effectLst/>
                          <a:latin typeface="Consolas" panose="020B0609020204030204" pitchFamily="49" charset="0"/>
                        </a:rPr>
                        <a:t>app.route</a:t>
                      </a:r>
                      <a:r>
                        <a:rPr lang="en-US" sz="600" b="0" i="0" u="none" strike="noStrike" dirty="0">
                          <a:solidFill>
                            <a:srgbClr val="006666"/>
                          </a:solidFill>
                          <a:effectLst/>
                          <a:latin typeface="Consolas" panose="020B0609020204030204" pitchFamily="49" charset="0"/>
                        </a:rPr>
                        <a:t>('/')</a:t>
                      </a:r>
                      <a:br>
                        <a:rPr lang="en-US" sz="600" b="0" i="0" u="none" strike="noStrike" dirty="0">
                          <a:solidFill>
                            <a:srgbClr val="000000"/>
                          </a:solidFill>
                          <a:effectLst/>
                          <a:latin typeface="Consolas" panose="020B0609020204030204" pitchFamily="49" charset="0"/>
                        </a:rPr>
                      </a:br>
                      <a:r>
                        <a:rPr lang="en-US" sz="600" b="0" i="0" u="none" strike="noStrike" dirty="0">
                          <a:solidFill>
                            <a:srgbClr val="000088"/>
                          </a:solidFill>
                          <a:effectLst/>
                          <a:latin typeface="Consolas" panose="020B0609020204030204" pitchFamily="49" charset="0"/>
                        </a:rPr>
                        <a:t>def</a:t>
                      </a:r>
                      <a:r>
                        <a:rPr lang="en-US" sz="600" b="0" i="0" u="none" strike="noStrike" dirty="0">
                          <a:solidFill>
                            <a:srgbClr val="000000"/>
                          </a:solidFill>
                          <a:effectLst/>
                          <a:latin typeface="Consolas" panose="020B0609020204030204" pitchFamily="49" charset="0"/>
                        </a:rPr>
                        <a:t> </a:t>
                      </a:r>
                      <a:r>
                        <a:rPr lang="en-US" sz="600" b="0" i="0" u="none" strike="noStrike" dirty="0">
                          <a:solidFill>
                            <a:srgbClr val="660066"/>
                          </a:solidFill>
                          <a:effectLst/>
                          <a:latin typeface="Consolas" panose="020B0609020204030204" pitchFamily="49" charset="0"/>
                        </a:rPr>
                        <a:t>file()</a:t>
                      </a:r>
                      <a:r>
                        <a:rPr lang="en-US" sz="600" b="0" i="0" u="none" strike="noStrike" dirty="0">
                          <a:solidFill>
                            <a:srgbClr val="000000"/>
                          </a:solidFill>
                          <a:effectLst/>
                          <a:latin typeface="Consolas" panose="020B0609020204030204" pitchFamily="49" charset="0"/>
                        </a:rPr>
                        <a:t>:</a:t>
                      </a:r>
                      <a:br>
                        <a:rPr lang="en-US" sz="600" b="0" i="0" u="none" strike="noStrike" dirty="0">
                          <a:solidFill>
                            <a:srgbClr val="000000"/>
                          </a:solidFill>
                          <a:effectLst/>
                          <a:latin typeface="Consolas" panose="020B0609020204030204" pitchFamily="49" charset="0"/>
                        </a:rPr>
                      </a:br>
                      <a:r>
                        <a:rPr lang="en-US" sz="600" b="0" i="0" u="none" strike="noStrike" dirty="0">
                          <a:solidFill>
                            <a:srgbClr val="000000"/>
                          </a:solidFill>
                          <a:effectLst/>
                          <a:latin typeface="Consolas" panose="020B0609020204030204" pitchFamily="49" charset="0"/>
                        </a:rPr>
                        <a:t>        </a:t>
                      </a:r>
                      <a:r>
                        <a:rPr lang="en-US" sz="600" b="0" i="0" u="none" strike="noStrike" dirty="0">
                          <a:solidFill>
                            <a:srgbClr val="000088"/>
                          </a:solidFill>
                          <a:effectLst/>
                          <a:latin typeface="Consolas" panose="020B0609020204030204" pitchFamily="49" charset="0"/>
                        </a:rPr>
                        <a:t>global</a:t>
                      </a:r>
                      <a:r>
                        <a:rPr lang="en-US" sz="600" b="0" i="0" u="none" strike="noStrike" dirty="0">
                          <a:solidFill>
                            <a:srgbClr val="000000"/>
                          </a:solidFill>
                          <a:effectLst/>
                          <a:latin typeface="Consolas" panose="020B0609020204030204" pitchFamily="49" charset="0"/>
                        </a:rPr>
                        <a:t> count</a:t>
                      </a:r>
                      <a:br>
                        <a:rPr lang="en-US" sz="600" b="0" i="0" u="none" strike="noStrike" dirty="0">
                          <a:solidFill>
                            <a:srgbClr val="000000"/>
                          </a:solidFill>
                          <a:effectLst/>
                          <a:latin typeface="Consolas" panose="020B0609020204030204" pitchFamily="49" charset="0"/>
                        </a:rPr>
                      </a:br>
                      <a:r>
                        <a:rPr lang="en-US" sz="600" b="0" i="0" u="none" strike="noStrike" dirty="0">
                          <a:solidFill>
                            <a:srgbClr val="000000"/>
                          </a:solidFill>
                          <a:effectLst/>
                          <a:latin typeface="Consolas" panose="020B0609020204030204" pitchFamily="49" charset="0"/>
                        </a:rPr>
                        <a:t>        count+=</a:t>
                      </a:r>
                      <a:r>
                        <a:rPr lang="en-US" sz="600" b="0" i="0" u="none" strike="noStrike" dirty="0">
                          <a:solidFill>
                            <a:srgbClr val="006666"/>
                          </a:solidFill>
                          <a:effectLst/>
                          <a:latin typeface="Consolas" panose="020B0609020204030204" pitchFamily="49" charset="0"/>
                        </a:rPr>
                        <a:t>1</a:t>
                      </a:r>
                      <a:br>
                        <a:rPr lang="en-US" sz="600" b="0" i="0" u="none" strike="noStrike" dirty="0">
                          <a:solidFill>
                            <a:srgbClr val="000000"/>
                          </a:solidFill>
                          <a:effectLst/>
                          <a:latin typeface="Consolas" panose="020B0609020204030204" pitchFamily="49" charset="0"/>
                        </a:rPr>
                      </a:br>
                      <a:r>
                        <a:rPr lang="en-US" sz="600" b="0" i="0" u="none" strike="noStrike" dirty="0">
                          <a:solidFill>
                            <a:srgbClr val="000000"/>
                          </a:solidFill>
                          <a:effectLst/>
                          <a:latin typeface="Consolas" panose="020B0609020204030204" pitchFamily="49" charset="0"/>
                        </a:rPr>
                        <a:t>        </a:t>
                      </a:r>
                      <a:r>
                        <a:rPr lang="en-US" sz="600" b="0" i="0" u="none" strike="noStrike" dirty="0">
                          <a:solidFill>
                            <a:srgbClr val="000088"/>
                          </a:solidFill>
                          <a:effectLst/>
                          <a:latin typeface="Consolas" panose="020B0609020204030204" pitchFamily="49" charset="0"/>
                        </a:rPr>
                        <a:t>global</a:t>
                      </a:r>
                      <a:r>
                        <a:rPr lang="en-US" sz="600" b="0" i="0" u="none" strike="noStrike" dirty="0">
                          <a:solidFill>
                            <a:srgbClr val="000000"/>
                          </a:solidFill>
                          <a:effectLst/>
                          <a:latin typeface="Consolas" panose="020B0609020204030204" pitchFamily="49" charset="0"/>
                        </a:rPr>
                        <a:t> </a:t>
                      </a:r>
                      <a:r>
                        <a:rPr lang="en-US" sz="600" b="0" i="0" u="none" strike="noStrike" dirty="0" err="1">
                          <a:solidFill>
                            <a:srgbClr val="000000"/>
                          </a:solidFill>
                          <a:effectLst/>
                          <a:latin typeface="Consolas" panose="020B0609020204030204" pitchFamily="49" charset="0"/>
                        </a:rPr>
                        <a:t>nMal</a:t>
                      </a:r>
                      <a:br>
                        <a:rPr lang="en-US" sz="600" b="0" i="0" u="none" strike="noStrike" dirty="0">
                          <a:solidFill>
                            <a:srgbClr val="000000"/>
                          </a:solidFill>
                          <a:effectLst/>
                          <a:latin typeface="Consolas" panose="020B0609020204030204" pitchFamily="49" charset="0"/>
                        </a:rPr>
                      </a:br>
                      <a:r>
                        <a:rPr lang="en-US" sz="600" b="0" i="0" u="none" strike="noStrike" dirty="0">
                          <a:solidFill>
                            <a:srgbClr val="000000"/>
                          </a:solidFill>
                          <a:effectLst/>
                          <a:latin typeface="Consolas" panose="020B0609020204030204" pitchFamily="49" charset="0"/>
                        </a:rPr>
                        <a:t>        </a:t>
                      </a:r>
                      <a:r>
                        <a:rPr lang="en-US" sz="600" b="0" i="0" u="none" strike="noStrike" dirty="0">
                          <a:solidFill>
                            <a:srgbClr val="880000"/>
                          </a:solidFill>
                          <a:effectLst/>
                          <a:latin typeface="Consolas" panose="020B0609020204030204" pitchFamily="49" charset="0"/>
                        </a:rPr>
                        <a:t>#if (count*10) + 10 &gt;= </a:t>
                      </a:r>
                      <a:r>
                        <a:rPr lang="en-US" sz="600" b="0" i="0" u="none" strike="noStrike" dirty="0" err="1">
                          <a:solidFill>
                            <a:srgbClr val="880000"/>
                          </a:solidFill>
                          <a:effectLst/>
                          <a:latin typeface="Consolas" panose="020B0609020204030204" pitchFamily="49" charset="0"/>
                        </a:rPr>
                        <a:t>len</a:t>
                      </a:r>
                      <a:r>
                        <a:rPr lang="en-US" sz="600" b="0" i="0" u="none" strike="noStrike" dirty="0">
                          <a:solidFill>
                            <a:srgbClr val="880000"/>
                          </a:solidFill>
                          <a:effectLst/>
                          <a:latin typeface="Consolas" panose="020B0609020204030204" pitchFamily="49" charset="0"/>
                        </a:rPr>
                        <a:t>(</a:t>
                      </a:r>
                      <a:r>
                        <a:rPr lang="en-US" sz="600" b="0" i="0" u="none" strike="noStrike" dirty="0" err="1">
                          <a:solidFill>
                            <a:srgbClr val="880000"/>
                          </a:solidFill>
                          <a:effectLst/>
                          <a:latin typeface="Consolas" panose="020B0609020204030204" pitchFamily="49" charset="0"/>
                        </a:rPr>
                        <a:t>hold_lines</a:t>
                      </a:r>
                      <a:r>
                        <a:rPr lang="en-US" sz="600" b="0" i="0" u="none" strike="noStrike" dirty="0">
                          <a:solidFill>
                            <a:srgbClr val="880000"/>
                          </a:solidFill>
                          <a:effectLst/>
                          <a:latin typeface="Consolas" panose="020B0609020204030204" pitchFamily="49" charset="0"/>
                        </a:rPr>
                        <a:t>) :</a:t>
                      </a:r>
                      <a:br>
                        <a:rPr lang="en-US" sz="600" b="0" i="0" u="none" strike="noStrike" dirty="0">
                          <a:solidFill>
                            <a:srgbClr val="000000"/>
                          </a:solidFill>
                          <a:effectLst/>
                          <a:latin typeface="Consolas" panose="020B0609020204030204" pitchFamily="49" charset="0"/>
                        </a:rPr>
                      </a:br>
                      <a:r>
                        <a:rPr lang="en-US" sz="600" b="0" i="0" u="none" strike="noStrike" dirty="0">
                          <a:solidFill>
                            <a:srgbClr val="000000"/>
                          </a:solidFill>
                          <a:effectLst/>
                          <a:latin typeface="Consolas" panose="020B0609020204030204" pitchFamily="49" charset="0"/>
                        </a:rPr>
                        <a:t>                </a:t>
                      </a:r>
                      <a:r>
                        <a:rPr lang="en-US" sz="600" b="0" i="0" u="none" strike="noStrike" dirty="0">
                          <a:solidFill>
                            <a:srgbClr val="880000"/>
                          </a:solidFill>
                          <a:effectLst/>
                          <a:latin typeface="Consolas" panose="020B0609020204030204" pitchFamily="49" charset="0"/>
                        </a:rPr>
                        <a:t>#count = 0</a:t>
                      </a:r>
                      <a:br>
                        <a:rPr lang="en-US" sz="600" b="0" i="0" u="none" strike="noStrike" dirty="0">
                          <a:solidFill>
                            <a:srgbClr val="000000"/>
                          </a:solidFill>
                          <a:effectLst/>
                          <a:latin typeface="Consolas" panose="020B0609020204030204" pitchFamily="49" charset="0"/>
                        </a:rPr>
                      </a:br>
                      <a:r>
                        <a:rPr lang="en-US" sz="600" b="0" i="0" u="none" strike="noStrike" dirty="0">
                          <a:solidFill>
                            <a:srgbClr val="000000"/>
                          </a:solidFill>
                          <a:effectLst/>
                          <a:latin typeface="Consolas" panose="020B0609020204030204" pitchFamily="49" charset="0"/>
                        </a:rPr>
                        <a:t>        </a:t>
                      </a:r>
                      <a:r>
                        <a:rPr lang="en-US" sz="600" b="0" i="0" u="none" strike="noStrike" dirty="0" err="1">
                          <a:solidFill>
                            <a:srgbClr val="000000"/>
                          </a:solidFill>
                          <a:effectLst/>
                          <a:latin typeface="Consolas" panose="020B0609020204030204" pitchFamily="49" charset="0"/>
                        </a:rPr>
                        <a:t>local_count</a:t>
                      </a:r>
                      <a:r>
                        <a:rPr lang="en-US" sz="600" b="0" i="0" u="none" strike="noStrike" dirty="0">
                          <a:solidFill>
                            <a:srgbClr val="000000"/>
                          </a:solidFill>
                          <a:effectLst/>
                          <a:latin typeface="Consolas" panose="020B0609020204030204" pitchFamily="49" charset="0"/>
                        </a:rPr>
                        <a:t> = count</a:t>
                      </a:r>
                      <a:br>
                        <a:rPr lang="en-US" sz="600" b="0" i="0" u="none" strike="noStrike" dirty="0">
                          <a:solidFill>
                            <a:srgbClr val="000000"/>
                          </a:solidFill>
                          <a:effectLst/>
                          <a:latin typeface="Consolas" panose="020B0609020204030204" pitchFamily="49" charset="0"/>
                        </a:rPr>
                      </a:br>
                      <a:r>
                        <a:rPr lang="en-US" sz="600" b="0" i="0" u="none" strike="noStrike" dirty="0">
                          <a:solidFill>
                            <a:srgbClr val="000000"/>
                          </a:solidFill>
                          <a:effectLst/>
                          <a:latin typeface="Consolas" panose="020B0609020204030204" pitchFamily="49" charset="0"/>
                        </a:rPr>
                        <a:t>        </a:t>
                      </a:r>
                      <a:r>
                        <a:rPr lang="en-US" sz="600" b="0" i="0" u="none" strike="noStrike" dirty="0">
                          <a:solidFill>
                            <a:srgbClr val="880000"/>
                          </a:solidFill>
                          <a:effectLst/>
                          <a:latin typeface="Consolas" panose="020B0609020204030204" pitchFamily="49" charset="0"/>
                        </a:rPr>
                        <a:t>#string = ""</a:t>
                      </a:r>
                      <a:br>
                        <a:rPr lang="en-US" sz="600" b="0" i="0" u="none" strike="noStrike" dirty="0">
                          <a:solidFill>
                            <a:srgbClr val="000000"/>
                          </a:solidFill>
                          <a:effectLst/>
                          <a:latin typeface="Consolas" panose="020B0609020204030204" pitchFamily="49" charset="0"/>
                        </a:rPr>
                      </a:br>
                      <a:r>
                        <a:rPr lang="en-US" sz="600" b="0" i="0" u="none" strike="noStrike" dirty="0">
                          <a:solidFill>
                            <a:srgbClr val="000000"/>
                          </a:solidFill>
                          <a:effectLst/>
                          <a:latin typeface="Consolas" panose="020B0609020204030204" pitchFamily="49" charset="0"/>
                        </a:rPr>
                        <a:t>        </a:t>
                      </a:r>
                      <a:r>
                        <a:rPr lang="en-US" sz="600" b="0" i="0" u="none" strike="noStrike" dirty="0">
                          <a:solidFill>
                            <a:srgbClr val="880000"/>
                          </a:solidFill>
                          <a:effectLst/>
                          <a:latin typeface="Consolas" panose="020B0609020204030204" pitchFamily="49" charset="0"/>
                        </a:rPr>
                        <a:t>#for x in range(</a:t>
                      </a:r>
                      <a:r>
                        <a:rPr lang="en-US" sz="600" b="0" i="0" u="none" strike="noStrike" dirty="0" err="1">
                          <a:solidFill>
                            <a:srgbClr val="880000"/>
                          </a:solidFill>
                          <a:effectLst/>
                          <a:latin typeface="Consolas" panose="020B0609020204030204" pitchFamily="49" charset="0"/>
                        </a:rPr>
                        <a:t>local_count</a:t>
                      </a:r>
                      <a:r>
                        <a:rPr lang="en-US" sz="600" b="0" i="0" u="none" strike="noStrike" dirty="0">
                          <a:solidFill>
                            <a:srgbClr val="880000"/>
                          </a:solidFill>
                          <a:effectLst/>
                          <a:latin typeface="Consolas" panose="020B0609020204030204" pitchFamily="49" charset="0"/>
                        </a:rPr>
                        <a:t>, local_count+10):</a:t>
                      </a:r>
                      <a:br>
                        <a:rPr lang="en-US" sz="600" b="0" i="0" u="none" strike="noStrike" dirty="0">
                          <a:solidFill>
                            <a:srgbClr val="000000"/>
                          </a:solidFill>
                          <a:effectLst/>
                          <a:latin typeface="Consolas" panose="020B0609020204030204" pitchFamily="49" charset="0"/>
                        </a:rPr>
                      </a:br>
                      <a:r>
                        <a:rPr lang="en-US" sz="600" b="0" i="0" u="none" strike="noStrike" dirty="0">
                          <a:solidFill>
                            <a:srgbClr val="000000"/>
                          </a:solidFill>
                          <a:effectLst/>
                          <a:latin typeface="Consolas" panose="020B0609020204030204" pitchFamily="49" charset="0"/>
                        </a:rPr>
                        <a:t>                </a:t>
                      </a:r>
                      <a:r>
                        <a:rPr lang="en-US" sz="600" b="0" i="0" u="none" strike="noStrike" dirty="0">
                          <a:solidFill>
                            <a:srgbClr val="880000"/>
                          </a:solidFill>
                          <a:effectLst/>
                          <a:latin typeface="Consolas" panose="020B0609020204030204" pitchFamily="49" charset="0"/>
                        </a:rPr>
                        <a:t>#string += </a:t>
                      </a:r>
                      <a:r>
                        <a:rPr lang="en-US" sz="600" b="0" i="0" u="none" strike="noStrike" dirty="0" err="1">
                          <a:solidFill>
                            <a:srgbClr val="880000"/>
                          </a:solidFill>
                          <a:effectLst/>
                          <a:latin typeface="Consolas" panose="020B0609020204030204" pitchFamily="49" charset="0"/>
                        </a:rPr>
                        <a:t>hold_lines</a:t>
                      </a:r>
                      <a:r>
                        <a:rPr lang="en-US" sz="600" b="0" i="0" u="none" strike="noStrike" dirty="0">
                          <a:solidFill>
                            <a:srgbClr val="880000"/>
                          </a:solidFill>
                          <a:effectLst/>
                          <a:latin typeface="Consolas" panose="020B0609020204030204" pitchFamily="49" charset="0"/>
                        </a:rPr>
                        <a:t>[x]</a:t>
                      </a:r>
                      <a:br>
                        <a:rPr lang="en-US" sz="600" b="0" i="0" u="none" strike="noStrike" dirty="0">
                          <a:solidFill>
                            <a:srgbClr val="000000"/>
                          </a:solidFill>
                          <a:effectLst/>
                          <a:latin typeface="Consolas" panose="020B0609020204030204" pitchFamily="49" charset="0"/>
                        </a:rPr>
                      </a:br>
                      <a:r>
                        <a:rPr lang="en-US" sz="600" b="0" i="0" u="none" strike="noStrike" dirty="0">
                          <a:solidFill>
                            <a:srgbClr val="000000"/>
                          </a:solidFill>
                          <a:effectLst/>
                          <a:latin typeface="Consolas" panose="020B0609020204030204" pitchFamily="49" charset="0"/>
                        </a:rPr>
                        <a:t>        print(str(</a:t>
                      </a:r>
                      <a:r>
                        <a:rPr lang="en-US" sz="600" b="0" i="0" u="none" strike="noStrike" dirty="0" err="1">
                          <a:solidFill>
                            <a:srgbClr val="000000"/>
                          </a:solidFill>
                          <a:effectLst/>
                          <a:latin typeface="Consolas" panose="020B0609020204030204" pitchFamily="49" charset="0"/>
                        </a:rPr>
                        <a:t>local_count</a:t>
                      </a:r>
                      <a:r>
                        <a:rPr lang="en-US" sz="600" b="0" i="0" u="none" strike="noStrike" dirty="0">
                          <a:solidFill>
                            <a:srgbClr val="000000"/>
                          </a:solidFill>
                          <a:effectLst/>
                          <a:latin typeface="Consolas" panose="020B0609020204030204" pitchFamily="49" charset="0"/>
                        </a:rPr>
                        <a:t>), flush=</a:t>
                      </a:r>
                      <a:r>
                        <a:rPr lang="en-US" sz="600" b="0" i="0" u="none" strike="noStrike" dirty="0">
                          <a:solidFill>
                            <a:srgbClr val="000088"/>
                          </a:solidFill>
                          <a:effectLst/>
                          <a:latin typeface="Consolas" panose="020B0609020204030204" pitchFamily="49" charset="0"/>
                        </a:rPr>
                        <a:t>True</a:t>
                      </a:r>
                      <a:r>
                        <a:rPr lang="en-US" sz="600" b="0" i="0" u="none" strike="noStrike" dirty="0">
                          <a:solidFill>
                            <a:srgbClr val="000000"/>
                          </a:solidFill>
                          <a:effectLst/>
                          <a:latin typeface="Consolas" panose="020B0609020204030204" pitchFamily="49" charset="0"/>
                        </a:rPr>
                        <a:t>)</a:t>
                      </a:r>
                      <a:br>
                        <a:rPr lang="en-US" sz="600" b="0" i="0" u="none" strike="noStrike" dirty="0">
                          <a:solidFill>
                            <a:srgbClr val="000000"/>
                          </a:solidFill>
                          <a:effectLst/>
                          <a:latin typeface="Consolas" panose="020B0609020204030204" pitchFamily="49" charset="0"/>
                        </a:rPr>
                      </a:br>
                      <a:br>
                        <a:rPr lang="en-US" sz="600" b="0" i="0" u="none" strike="noStrike" dirty="0">
                          <a:solidFill>
                            <a:srgbClr val="000000"/>
                          </a:solidFill>
                          <a:effectLst/>
                          <a:latin typeface="Consolas" panose="020B0609020204030204" pitchFamily="49" charset="0"/>
                        </a:rPr>
                      </a:br>
                      <a:r>
                        <a:rPr lang="en-US" sz="600" b="0" i="0" u="none" strike="noStrike" dirty="0">
                          <a:solidFill>
                            <a:srgbClr val="000000"/>
                          </a:solidFill>
                          <a:effectLst/>
                          <a:latin typeface="Consolas" panose="020B0609020204030204" pitchFamily="49" charset="0"/>
                        </a:rPr>
                        <a:t>        </a:t>
                      </a:r>
                      <a:r>
                        <a:rPr lang="en-US" sz="600" b="0" i="0" u="none" strike="noStrike" dirty="0">
                          <a:solidFill>
                            <a:srgbClr val="000088"/>
                          </a:solidFill>
                          <a:effectLst/>
                          <a:latin typeface="Consolas" panose="020B0609020204030204" pitchFamily="49" charset="0"/>
                        </a:rPr>
                        <a:t>if</a:t>
                      </a:r>
                      <a:r>
                        <a:rPr lang="en-US" sz="600" b="0" i="0" u="none" strike="noStrike" dirty="0">
                          <a:solidFill>
                            <a:srgbClr val="000000"/>
                          </a:solidFill>
                          <a:effectLst/>
                          <a:latin typeface="Consolas" panose="020B0609020204030204" pitchFamily="49" charset="0"/>
                        </a:rPr>
                        <a:t> </a:t>
                      </a:r>
                      <a:r>
                        <a:rPr lang="en-US" sz="600" b="0" i="0" u="none" strike="noStrike" dirty="0" err="1">
                          <a:solidFill>
                            <a:srgbClr val="000000"/>
                          </a:solidFill>
                          <a:effectLst/>
                          <a:latin typeface="Consolas" panose="020B0609020204030204" pitchFamily="49" charset="0"/>
                        </a:rPr>
                        <a:t>local_count</a:t>
                      </a:r>
                      <a:r>
                        <a:rPr lang="en-US" sz="600" b="0" i="0" u="none" strike="noStrike" dirty="0">
                          <a:solidFill>
                            <a:srgbClr val="000000"/>
                          </a:solidFill>
                          <a:effectLst/>
                          <a:latin typeface="Consolas" panose="020B0609020204030204" pitchFamily="49" charset="0"/>
                        </a:rPr>
                        <a:t> == </a:t>
                      </a:r>
                      <a:r>
                        <a:rPr lang="en-US" sz="600" b="0" i="0" u="none" strike="noStrike" dirty="0">
                          <a:solidFill>
                            <a:srgbClr val="006666"/>
                          </a:solidFill>
                          <a:effectLst/>
                          <a:latin typeface="Consolas" panose="020B0609020204030204" pitchFamily="49" charset="0"/>
                        </a:rPr>
                        <a:t>6000</a:t>
                      </a:r>
                      <a:r>
                        <a:rPr lang="en-US" sz="600" b="0" i="0" u="none" strike="noStrike" dirty="0">
                          <a:solidFill>
                            <a:srgbClr val="000000"/>
                          </a:solidFill>
                          <a:effectLst/>
                          <a:latin typeface="Consolas" panose="020B0609020204030204" pitchFamily="49" charset="0"/>
                        </a:rPr>
                        <a:t>:</a:t>
                      </a:r>
                      <a:br>
                        <a:rPr lang="en-US" sz="600" b="0" i="0" u="none" strike="noStrike" dirty="0">
                          <a:solidFill>
                            <a:srgbClr val="000000"/>
                          </a:solidFill>
                          <a:effectLst/>
                          <a:latin typeface="Consolas" panose="020B0609020204030204" pitchFamily="49" charset="0"/>
                        </a:rPr>
                      </a:br>
                      <a:r>
                        <a:rPr lang="en-US" sz="600" b="0" i="0" u="none" strike="noStrike" dirty="0">
                          <a:solidFill>
                            <a:srgbClr val="000000"/>
                          </a:solidFill>
                          <a:effectLst/>
                          <a:latin typeface="Consolas" panose="020B0609020204030204" pitchFamily="49" charset="0"/>
                        </a:rPr>
                        <a:t>            print(</a:t>
                      </a:r>
                      <a:r>
                        <a:rPr lang="en-US" sz="600" b="0" i="0" u="none" strike="noStrike" dirty="0">
                          <a:solidFill>
                            <a:srgbClr val="008800"/>
                          </a:solidFill>
                          <a:effectLst/>
                          <a:latin typeface="Consolas" panose="020B0609020204030204" pitchFamily="49" charset="0"/>
                        </a:rPr>
                        <a:t>"</a:t>
                      </a:r>
                      <a:r>
                        <a:rPr lang="en-US" sz="600" b="0" i="0" u="none" strike="noStrike" dirty="0" err="1">
                          <a:solidFill>
                            <a:srgbClr val="008800"/>
                          </a:solidFill>
                          <a:effectLst/>
                          <a:latin typeface="Consolas" panose="020B0609020204030204" pitchFamily="49" charset="0"/>
                        </a:rPr>
                        <a:t>N_killed</a:t>
                      </a:r>
                      <a:r>
                        <a:rPr lang="en-US" sz="600" b="0" i="0" u="none" strike="noStrike" dirty="0">
                          <a:solidFill>
                            <a:srgbClr val="008800"/>
                          </a:solidFill>
                          <a:effectLst/>
                          <a:latin typeface="Consolas" panose="020B0609020204030204" pitchFamily="49" charset="0"/>
                        </a:rPr>
                        <a:t> = "</a:t>
                      </a:r>
                      <a:r>
                        <a:rPr lang="en-US" sz="600" b="0" i="0" u="none" strike="noStrike" dirty="0">
                          <a:solidFill>
                            <a:srgbClr val="000000"/>
                          </a:solidFill>
                          <a:effectLst/>
                          <a:latin typeface="Consolas" panose="020B0609020204030204" pitchFamily="49" charset="0"/>
                        </a:rPr>
                        <a:t> + str(</a:t>
                      </a:r>
                      <a:r>
                        <a:rPr lang="en-US" sz="600" b="0" i="0" u="none" strike="noStrike" dirty="0" err="1">
                          <a:solidFill>
                            <a:srgbClr val="000000"/>
                          </a:solidFill>
                          <a:effectLst/>
                          <a:latin typeface="Consolas" panose="020B0609020204030204" pitchFamily="49" charset="0"/>
                        </a:rPr>
                        <a:t>nMal</a:t>
                      </a:r>
                      <a:r>
                        <a:rPr lang="en-US" sz="600" b="0" i="0" u="none" strike="noStrike" dirty="0">
                          <a:solidFill>
                            <a:srgbClr val="000000"/>
                          </a:solidFill>
                          <a:effectLst/>
                          <a:latin typeface="Consolas" panose="020B0609020204030204" pitchFamily="49" charset="0"/>
                        </a:rPr>
                        <a:t>), </a:t>
                      </a:r>
                      <a:r>
                        <a:rPr lang="en-US" sz="600" b="0" i="0" u="none" strike="noStrike" dirty="0">
                          <a:solidFill>
                            <a:srgbClr val="008800"/>
                          </a:solidFill>
                          <a:effectLst/>
                          <a:latin typeface="Consolas" panose="020B0609020204030204" pitchFamily="49" charset="0"/>
                        </a:rPr>
                        <a:t>"</a:t>
                      </a:r>
                      <a:r>
                        <a:rPr lang="en-US" sz="600" b="0" i="0" u="none" strike="noStrike" dirty="0" err="1">
                          <a:solidFill>
                            <a:srgbClr val="008800"/>
                          </a:solidFill>
                          <a:effectLst/>
                          <a:latin typeface="Consolas" panose="020B0609020204030204" pitchFamily="49" charset="0"/>
                        </a:rPr>
                        <a:t>nMal</a:t>
                      </a:r>
                      <a:r>
                        <a:rPr lang="en-US" sz="600" b="0" i="0" u="none" strike="noStrike" dirty="0">
                          <a:solidFill>
                            <a:srgbClr val="008800"/>
                          </a:solidFill>
                          <a:effectLst/>
                          <a:latin typeface="Consolas" panose="020B0609020204030204" pitchFamily="49" charset="0"/>
                        </a:rPr>
                        <a:t> = "</a:t>
                      </a:r>
                      <a:r>
                        <a:rPr lang="en-US" sz="600" b="0" i="0" u="none" strike="noStrike" dirty="0">
                          <a:solidFill>
                            <a:srgbClr val="000000"/>
                          </a:solidFill>
                          <a:effectLst/>
                          <a:latin typeface="Consolas" panose="020B0609020204030204" pitchFamily="49" charset="0"/>
                        </a:rPr>
                        <a:t> + str(</a:t>
                      </a:r>
                      <a:r>
                        <a:rPr lang="en-US" sz="600" b="0" i="0" u="none" strike="noStrike" dirty="0">
                          <a:solidFill>
                            <a:srgbClr val="006666"/>
                          </a:solidFill>
                          <a:effectLst/>
                          <a:latin typeface="Consolas" panose="020B0609020204030204" pitchFamily="49" charset="0"/>
                        </a:rPr>
                        <a:t>8</a:t>
                      </a:r>
                      <a:r>
                        <a:rPr lang="en-US" sz="600" b="0" i="0" u="none" strike="noStrike" dirty="0">
                          <a:solidFill>
                            <a:srgbClr val="000000"/>
                          </a:solidFill>
                          <a:effectLst/>
                          <a:latin typeface="Consolas" panose="020B0609020204030204" pitchFamily="49" charset="0"/>
                        </a:rPr>
                        <a:t>-nMal), flush=</a:t>
                      </a:r>
                      <a:r>
                        <a:rPr lang="en-US" sz="600" b="0" i="0" u="none" strike="noStrike" dirty="0">
                          <a:solidFill>
                            <a:srgbClr val="000088"/>
                          </a:solidFill>
                          <a:effectLst/>
                          <a:latin typeface="Consolas" panose="020B0609020204030204" pitchFamily="49" charset="0"/>
                        </a:rPr>
                        <a:t>True</a:t>
                      </a:r>
                      <a:r>
                        <a:rPr lang="en-US" sz="600" b="0" i="0" u="none" strike="noStrike" dirty="0">
                          <a:solidFill>
                            <a:srgbClr val="000000"/>
                          </a:solidFill>
                          <a:effectLst/>
                          <a:latin typeface="Consolas" panose="020B0609020204030204" pitchFamily="49" charset="0"/>
                        </a:rPr>
                        <a:t>)</a:t>
                      </a:r>
                      <a:br>
                        <a:rPr lang="en-US" sz="600" b="0" i="0" u="none" strike="noStrike" dirty="0">
                          <a:solidFill>
                            <a:srgbClr val="000000"/>
                          </a:solidFill>
                          <a:effectLst/>
                          <a:latin typeface="Consolas" panose="020B0609020204030204" pitchFamily="49" charset="0"/>
                        </a:rPr>
                      </a:br>
                      <a:r>
                        <a:rPr lang="en-US" sz="600" b="0" i="0" u="none" strike="noStrike" dirty="0">
                          <a:solidFill>
                            <a:srgbClr val="000000"/>
                          </a:solidFill>
                          <a:effectLst/>
                          <a:latin typeface="Consolas" panose="020B0609020204030204" pitchFamily="49" charset="0"/>
                        </a:rPr>
                        <a:t>        </a:t>
                      </a:r>
                      <a:br>
                        <a:rPr lang="en-US" sz="600" b="0" i="0" u="none" strike="noStrike" dirty="0">
                          <a:solidFill>
                            <a:srgbClr val="000000"/>
                          </a:solidFill>
                          <a:effectLst/>
                          <a:latin typeface="Consolas" panose="020B0609020204030204" pitchFamily="49" charset="0"/>
                        </a:rPr>
                      </a:br>
                      <a:r>
                        <a:rPr lang="en-US" sz="600" b="0" i="0" u="none" strike="noStrike" dirty="0">
                          <a:solidFill>
                            <a:srgbClr val="000000"/>
                          </a:solidFill>
                          <a:effectLst/>
                          <a:latin typeface="Consolas" panose="020B0609020204030204" pitchFamily="49" charset="0"/>
                        </a:rPr>
                        <a:t>        </a:t>
                      </a:r>
                      <a:r>
                        <a:rPr lang="en-US" sz="600" b="0" i="0" u="none" strike="noStrike" dirty="0">
                          <a:solidFill>
                            <a:srgbClr val="000088"/>
                          </a:solidFill>
                          <a:effectLst/>
                          <a:latin typeface="Consolas" panose="020B0609020204030204" pitchFamily="49" charset="0"/>
                        </a:rPr>
                        <a:t>if</a:t>
                      </a:r>
                      <a:r>
                        <a:rPr lang="en-US" sz="600" b="0" i="0" u="none" strike="noStrike" dirty="0">
                          <a:solidFill>
                            <a:srgbClr val="000000"/>
                          </a:solidFill>
                          <a:effectLst/>
                          <a:latin typeface="Consolas" panose="020B0609020204030204" pitchFamily="49" charset="0"/>
                        </a:rPr>
                        <a:t> </a:t>
                      </a:r>
                      <a:r>
                        <a:rPr lang="en-US" sz="600" b="0" i="0" u="none" strike="noStrike" dirty="0" err="1">
                          <a:solidFill>
                            <a:srgbClr val="000000"/>
                          </a:solidFill>
                          <a:effectLst/>
                          <a:latin typeface="Consolas" panose="020B0609020204030204" pitchFamily="49" charset="0"/>
                        </a:rPr>
                        <a:t>local_count</a:t>
                      </a:r>
                      <a:r>
                        <a:rPr lang="en-US" sz="600" b="0" i="0" u="none" strike="noStrike" dirty="0">
                          <a:solidFill>
                            <a:srgbClr val="000000"/>
                          </a:solidFill>
                          <a:effectLst/>
                          <a:latin typeface="Consolas" panose="020B0609020204030204" pitchFamily="49" charset="0"/>
                        </a:rPr>
                        <a:t> == </a:t>
                      </a:r>
                      <a:r>
                        <a:rPr lang="en-US" sz="600" b="0" i="0" u="none" strike="noStrike" dirty="0">
                          <a:solidFill>
                            <a:srgbClr val="006666"/>
                          </a:solidFill>
                          <a:effectLst/>
                          <a:latin typeface="Consolas" panose="020B0609020204030204" pitchFamily="49" charset="0"/>
                        </a:rPr>
                        <a:t>17000</a:t>
                      </a:r>
                      <a:r>
                        <a:rPr lang="en-US" sz="600" b="0" i="0" u="none" strike="noStrike" dirty="0">
                          <a:solidFill>
                            <a:srgbClr val="000000"/>
                          </a:solidFill>
                          <a:effectLst/>
                          <a:latin typeface="Consolas" panose="020B0609020204030204" pitchFamily="49" charset="0"/>
                        </a:rPr>
                        <a:t>:</a:t>
                      </a:r>
                      <a:br>
                        <a:rPr lang="en-US" sz="600" b="0" i="0" u="none" strike="noStrike" dirty="0">
                          <a:solidFill>
                            <a:srgbClr val="000000"/>
                          </a:solidFill>
                          <a:effectLst/>
                          <a:latin typeface="Consolas" panose="020B0609020204030204" pitchFamily="49" charset="0"/>
                        </a:rPr>
                      </a:br>
                      <a:r>
                        <a:rPr lang="en-US" sz="600" b="0" i="0" u="none" strike="noStrike" dirty="0">
                          <a:solidFill>
                            <a:srgbClr val="000000"/>
                          </a:solidFill>
                          <a:effectLst/>
                          <a:latin typeface="Consolas" panose="020B0609020204030204" pitchFamily="49" charset="0"/>
                        </a:rPr>
                        <a:t>            print(</a:t>
                      </a:r>
                      <a:r>
                        <a:rPr lang="en-US" sz="600" b="0" i="0" u="none" strike="noStrike" dirty="0">
                          <a:solidFill>
                            <a:srgbClr val="008800"/>
                          </a:solidFill>
                          <a:effectLst/>
                          <a:latin typeface="Consolas" panose="020B0609020204030204" pitchFamily="49" charset="0"/>
                        </a:rPr>
                        <a:t>"</a:t>
                      </a:r>
                      <a:r>
                        <a:rPr lang="en-US" sz="600" b="0" i="0" u="none" strike="noStrike" dirty="0" err="1">
                          <a:solidFill>
                            <a:srgbClr val="008800"/>
                          </a:solidFill>
                          <a:effectLst/>
                          <a:latin typeface="Consolas" panose="020B0609020204030204" pitchFamily="49" charset="0"/>
                        </a:rPr>
                        <a:t>N_killed</a:t>
                      </a:r>
                      <a:r>
                        <a:rPr lang="en-US" sz="600" b="0" i="0" u="none" strike="noStrike" dirty="0">
                          <a:solidFill>
                            <a:srgbClr val="008800"/>
                          </a:solidFill>
                          <a:effectLst/>
                          <a:latin typeface="Consolas" panose="020B0609020204030204" pitchFamily="49" charset="0"/>
                        </a:rPr>
                        <a:t> = "</a:t>
                      </a:r>
                      <a:r>
                        <a:rPr lang="en-US" sz="600" b="0" i="0" u="none" strike="noStrike" dirty="0">
                          <a:solidFill>
                            <a:srgbClr val="000000"/>
                          </a:solidFill>
                          <a:effectLst/>
                          <a:latin typeface="Consolas" panose="020B0609020204030204" pitchFamily="49" charset="0"/>
                        </a:rPr>
                        <a:t> + str(</a:t>
                      </a:r>
                      <a:r>
                        <a:rPr lang="en-US" sz="600" b="0" i="0" u="none" strike="noStrike" dirty="0" err="1">
                          <a:solidFill>
                            <a:srgbClr val="000000"/>
                          </a:solidFill>
                          <a:effectLst/>
                          <a:latin typeface="Consolas" panose="020B0609020204030204" pitchFamily="49" charset="0"/>
                        </a:rPr>
                        <a:t>nMal</a:t>
                      </a:r>
                      <a:r>
                        <a:rPr lang="en-US" sz="600" b="0" i="0" u="none" strike="noStrike" dirty="0">
                          <a:solidFill>
                            <a:srgbClr val="000000"/>
                          </a:solidFill>
                          <a:effectLst/>
                          <a:latin typeface="Consolas" panose="020B0609020204030204" pitchFamily="49" charset="0"/>
                        </a:rPr>
                        <a:t>), </a:t>
                      </a:r>
                      <a:r>
                        <a:rPr lang="en-US" sz="600" b="0" i="0" u="none" strike="noStrike" dirty="0">
                          <a:solidFill>
                            <a:srgbClr val="008800"/>
                          </a:solidFill>
                          <a:effectLst/>
                          <a:latin typeface="Consolas" panose="020B0609020204030204" pitchFamily="49" charset="0"/>
                        </a:rPr>
                        <a:t>"</a:t>
                      </a:r>
                      <a:r>
                        <a:rPr lang="en-US" sz="600" b="0" i="0" u="none" strike="noStrike" dirty="0" err="1">
                          <a:solidFill>
                            <a:srgbClr val="008800"/>
                          </a:solidFill>
                          <a:effectLst/>
                          <a:latin typeface="Consolas" panose="020B0609020204030204" pitchFamily="49" charset="0"/>
                        </a:rPr>
                        <a:t>nMal</a:t>
                      </a:r>
                      <a:r>
                        <a:rPr lang="en-US" sz="600" b="0" i="0" u="none" strike="noStrike" dirty="0">
                          <a:solidFill>
                            <a:srgbClr val="008800"/>
                          </a:solidFill>
                          <a:effectLst/>
                          <a:latin typeface="Consolas" panose="020B0609020204030204" pitchFamily="49" charset="0"/>
                        </a:rPr>
                        <a:t> = "</a:t>
                      </a:r>
                      <a:r>
                        <a:rPr lang="en-US" sz="600" b="0" i="0" u="none" strike="noStrike" dirty="0">
                          <a:solidFill>
                            <a:srgbClr val="000000"/>
                          </a:solidFill>
                          <a:effectLst/>
                          <a:latin typeface="Consolas" panose="020B0609020204030204" pitchFamily="49" charset="0"/>
                        </a:rPr>
                        <a:t> + str(</a:t>
                      </a:r>
                      <a:r>
                        <a:rPr lang="en-US" sz="600" b="0" i="0" u="none" strike="noStrike" dirty="0">
                          <a:solidFill>
                            <a:srgbClr val="006666"/>
                          </a:solidFill>
                          <a:effectLst/>
                          <a:latin typeface="Consolas" panose="020B0609020204030204" pitchFamily="49" charset="0"/>
                        </a:rPr>
                        <a:t>8</a:t>
                      </a:r>
                      <a:r>
                        <a:rPr lang="en-US" sz="600" b="0" i="0" u="none" strike="noStrike" dirty="0">
                          <a:solidFill>
                            <a:srgbClr val="000000"/>
                          </a:solidFill>
                          <a:effectLst/>
                          <a:latin typeface="Consolas" panose="020B0609020204030204" pitchFamily="49" charset="0"/>
                        </a:rPr>
                        <a:t>-nMal), flush=</a:t>
                      </a:r>
                      <a:r>
                        <a:rPr lang="en-US" sz="600" b="0" i="0" u="none" strike="noStrike" dirty="0">
                          <a:solidFill>
                            <a:srgbClr val="000088"/>
                          </a:solidFill>
                          <a:effectLst/>
                          <a:latin typeface="Consolas" panose="020B0609020204030204" pitchFamily="49" charset="0"/>
                        </a:rPr>
                        <a:t>True</a:t>
                      </a:r>
                      <a:r>
                        <a:rPr lang="en-US" sz="600" b="0" i="0" u="none" strike="noStrike" dirty="0">
                          <a:solidFill>
                            <a:srgbClr val="000000"/>
                          </a:solidFill>
                          <a:effectLst/>
                          <a:latin typeface="Consolas" panose="020B0609020204030204" pitchFamily="49" charset="0"/>
                        </a:rPr>
                        <a:t>)</a:t>
                      </a:r>
                      <a:br>
                        <a:rPr lang="en-US" sz="600" b="0" i="0" u="none" strike="noStrike" dirty="0">
                          <a:solidFill>
                            <a:srgbClr val="000000"/>
                          </a:solidFill>
                          <a:effectLst/>
                          <a:latin typeface="Consolas" panose="020B0609020204030204" pitchFamily="49" charset="0"/>
                        </a:rPr>
                      </a:br>
                      <a:r>
                        <a:rPr lang="en-US" sz="600" b="0" i="0" u="none" strike="noStrike" dirty="0">
                          <a:solidFill>
                            <a:srgbClr val="000000"/>
                          </a:solidFill>
                          <a:effectLst/>
                          <a:latin typeface="Consolas" panose="020B0609020204030204" pitchFamily="49" charset="0"/>
                        </a:rPr>
                        <a:t>        </a:t>
                      </a:r>
                      <a:r>
                        <a:rPr lang="en-US" sz="600" b="0" i="0" u="none" strike="noStrike" dirty="0">
                          <a:solidFill>
                            <a:srgbClr val="000088"/>
                          </a:solidFill>
                          <a:effectLst/>
                          <a:latin typeface="Consolas" panose="020B0609020204030204" pitchFamily="49" charset="0"/>
                        </a:rPr>
                        <a:t>if</a:t>
                      </a:r>
                      <a:r>
                        <a:rPr lang="en-US" sz="600" b="0" i="0" u="none" strike="noStrike" dirty="0">
                          <a:solidFill>
                            <a:srgbClr val="000000"/>
                          </a:solidFill>
                          <a:effectLst/>
                          <a:latin typeface="Consolas" panose="020B0609020204030204" pitchFamily="49" charset="0"/>
                        </a:rPr>
                        <a:t> count &gt;= </a:t>
                      </a:r>
                      <a:r>
                        <a:rPr lang="en-US" sz="600" b="0" i="0" u="none" strike="noStrike" dirty="0" err="1">
                          <a:solidFill>
                            <a:srgbClr val="000000"/>
                          </a:solidFill>
                          <a:effectLst/>
                          <a:latin typeface="Consolas" panose="020B0609020204030204" pitchFamily="49" charset="0"/>
                        </a:rPr>
                        <a:t>len</a:t>
                      </a:r>
                      <a:r>
                        <a:rPr lang="en-US" sz="600" b="0" i="0" u="none" strike="noStrike" dirty="0">
                          <a:solidFill>
                            <a:srgbClr val="000000"/>
                          </a:solidFill>
                          <a:effectLst/>
                          <a:latin typeface="Consolas" panose="020B0609020204030204" pitchFamily="49" charset="0"/>
                        </a:rPr>
                        <a:t>(</a:t>
                      </a:r>
                      <a:r>
                        <a:rPr lang="en-US" sz="600" b="0" i="0" u="none" strike="noStrike" dirty="0" err="1">
                          <a:solidFill>
                            <a:srgbClr val="000000"/>
                          </a:solidFill>
                          <a:effectLst/>
                          <a:latin typeface="Consolas" panose="020B0609020204030204" pitchFamily="49" charset="0"/>
                        </a:rPr>
                        <a:t>hold_lines</a:t>
                      </a:r>
                      <a:r>
                        <a:rPr lang="en-US" sz="600" b="0" i="0" u="none" strike="noStrike" dirty="0">
                          <a:solidFill>
                            <a:srgbClr val="000000"/>
                          </a:solidFill>
                          <a:effectLst/>
                          <a:latin typeface="Consolas" panose="020B0609020204030204" pitchFamily="49" charset="0"/>
                        </a:rPr>
                        <a:t>):</a:t>
                      </a:r>
                      <a:br>
                        <a:rPr lang="en-US" sz="600" b="0" i="0" u="none" strike="noStrike" dirty="0">
                          <a:solidFill>
                            <a:srgbClr val="000000"/>
                          </a:solidFill>
                          <a:effectLst/>
                          <a:latin typeface="Consolas" panose="020B0609020204030204" pitchFamily="49" charset="0"/>
                        </a:rPr>
                      </a:br>
                      <a:r>
                        <a:rPr lang="en-US" sz="600" b="0" i="0" u="none" strike="noStrike" dirty="0">
                          <a:solidFill>
                            <a:srgbClr val="000000"/>
                          </a:solidFill>
                          <a:effectLst/>
                          <a:latin typeface="Consolas" panose="020B0609020204030204" pitchFamily="49" charset="0"/>
                        </a:rPr>
                        <a:t>            count = </a:t>
                      </a:r>
                      <a:r>
                        <a:rPr lang="en-US" sz="600" b="0" i="0" u="none" strike="noStrike" dirty="0">
                          <a:solidFill>
                            <a:srgbClr val="006666"/>
                          </a:solidFill>
                          <a:effectLst/>
                          <a:latin typeface="Consolas" panose="020B0609020204030204" pitchFamily="49" charset="0"/>
                        </a:rPr>
                        <a:t>12000</a:t>
                      </a:r>
                      <a:br>
                        <a:rPr lang="en-US" sz="600" b="0" i="0" u="none" strike="noStrike" dirty="0">
                          <a:solidFill>
                            <a:srgbClr val="000000"/>
                          </a:solidFill>
                          <a:effectLst/>
                          <a:latin typeface="Consolas" panose="020B0609020204030204" pitchFamily="49" charset="0"/>
                        </a:rPr>
                      </a:br>
                      <a:r>
                        <a:rPr lang="en-US" sz="600" b="0" i="0" u="none" strike="noStrike" dirty="0">
                          <a:solidFill>
                            <a:srgbClr val="000000"/>
                          </a:solidFill>
                          <a:effectLst/>
                          <a:latin typeface="Consolas" panose="020B0609020204030204" pitchFamily="49" charset="0"/>
                        </a:rPr>
                        <a:t>        </a:t>
                      </a:r>
                      <a:r>
                        <a:rPr lang="en-US" sz="600" b="0" i="0" u="none" strike="noStrike" dirty="0">
                          <a:solidFill>
                            <a:srgbClr val="000088"/>
                          </a:solidFill>
                          <a:effectLst/>
                          <a:latin typeface="Consolas" panose="020B0609020204030204" pitchFamily="49" charset="0"/>
                        </a:rPr>
                        <a:t>return</a:t>
                      </a:r>
                      <a:r>
                        <a:rPr lang="en-US" sz="600" b="0" i="0" u="none" strike="noStrike" dirty="0">
                          <a:solidFill>
                            <a:srgbClr val="000000"/>
                          </a:solidFill>
                          <a:effectLst/>
                          <a:latin typeface="Consolas" panose="020B0609020204030204" pitchFamily="49" charset="0"/>
                        </a:rPr>
                        <a:t> </a:t>
                      </a:r>
                      <a:r>
                        <a:rPr lang="en-US" sz="600" b="0" i="0" u="none" strike="noStrike" dirty="0" err="1">
                          <a:solidFill>
                            <a:srgbClr val="000000"/>
                          </a:solidFill>
                          <a:effectLst/>
                          <a:latin typeface="Consolas" panose="020B0609020204030204" pitchFamily="49" charset="0"/>
                        </a:rPr>
                        <a:t>hold_lines</a:t>
                      </a:r>
                      <a:r>
                        <a:rPr lang="en-US" sz="600" b="0" i="0" u="none" strike="noStrike" dirty="0">
                          <a:solidFill>
                            <a:srgbClr val="000000"/>
                          </a:solidFill>
                          <a:effectLst/>
                          <a:latin typeface="Consolas" panose="020B0609020204030204" pitchFamily="49" charset="0"/>
                        </a:rPr>
                        <a:t>[</a:t>
                      </a:r>
                      <a:r>
                        <a:rPr lang="en-US" sz="600" b="0" i="0" u="none" strike="noStrike" dirty="0" err="1">
                          <a:solidFill>
                            <a:srgbClr val="000000"/>
                          </a:solidFill>
                          <a:effectLst/>
                          <a:latin typeface="Consolas" panose="020B0609020204030204" pitchFamily="49" charset="0"/>
                        </a:rPr>
                        <a:t>local_count</a:t>
                      </a:r>
                      <a:r>
                        <a:rPr lang="en-US" sz="600" b="0" i="0" u="none" strike="noStrike" dirty="0">
                          <a:solidFill>
                            <a:srgbClr val="000000"/>
                          </a:solidFill>
                          <a:effectLst/>
                          <a:latin typeface="Consolas" panose="020B0609020204030204" pitchFamily="49" charset="0"/>
                        </a:rPr>
                        <a:t>]</a:t>
                      </a:r>
                      <a:br>
                        <a:rPr lang="en-US" sz="600" b="0" i="0" u="none" strike="noStrike" dirty="0">
                          <a:solidFill>
                            <a:srgbClr val="000000"/>
                          </a:solidFill>
                          <a:effectLst/>
                          <a:latin typeface="Consolas" panose="020B0609020204030204" pitchFamily="49" charset="0"/>
                        </a:rPr>
                      </a:br>
                      <a:br>
                        <a:rPr lang="en-US" sz="600" b="0" i="0" u="none" strike="noStrike" dirty="0">
                          <a:solidFill>
                            <a:srgbClr val="000000"/>
                          </a:solidFill>
                          <a:effectLst/>
                          <a:latin typeface="Consolas" panose="020B0609020204030204" pitchFamily="49" charset="0"/>
                        </a:rPr>
                      </a:br>
                      <a:r>
                        <a:rPr lang="en-US" sz="600" b="0" i="0" u="none" strike="noStrike" dirty="0">
                          <a:solidFill>
                            <a:srgbClr val="006666"/>
                          </a:solidFill>
                          <a:effectLst/>
                          <a:latin typeface="Consolas" panose="020B0609020204030204" pitchFamily="49" charset="0"/>
                        </a:rPr>
                        <a:t>@</a:t>
                      </a:r>
                      <a:r>
                        <a:rPr lang="en-US" sz="600" b="0" i="0" u="none" strike="noStrike" dirty="0" err="1">
                          <a:solidFill>
                            <a:srgbClr val="006666"/>
                          </a:solidFill>
                          <a:effectLst/>
                          <a:latin typeface="Consolas" panose="020B0609020204030204" pitchFamily="49" charset="0"/>
                        </a:rPr>
                        <a:t>app.route</a:t>
                      </a:r>
                      <a:r>
                        <a:rPr lang="en-US" sz="600" b="0" i="0" u="none" strike="noStrike" dirty="0">
                          <a:solidFill>
                            <a:srgbClr val="006666"/>
                          </a:solidFill>
                          <a:effectLst/>
                          <a:latin typeface="Consolas" panose="020B0609020204030204" pitchFamily="49" charset="0"/>
                        </a:rPr>
                        <a:t>('/count')</a:t>
                      </a:r>
                      <a:br>
                        <a:rPr lang="en-US" sz="600" b="0" i="0" u="none" strike="noStrike" dirty="0">
                          <a:solidFill>
                            <a:srgbClr val="000000"/>
                          </a:solidFill>
                          <a:effectLst/>
                          <a:latin typeface="Consolas" panose="020B0609020204030204" pitchFamily="49" charset="0"/>
                        </a:rPr>
                      </a:br>
                      <a:r>
                        <a:rPr lang="en-US" sz="600" b="0" i="0" u="none" strike="noStrike" dirty="0">
                          <a:solidFill>
                            <a:srgbClr val="000088"/>
                          </a:solidFill>
                          <a:effectLst/>
                          <a:latin typeface="Consolas" panose="020B0609020204030204" pitchFamily="49" charset="0"/>
                        </a:rPr>
                        <a:t>def</a:t>
                      </a:r>
                      <a:r>
                        <a:rPr lang="en-US" sz="600" b="0" i="0" u="none" strike="noStrike" dirty="0">
                          <a:solidFill>
                            <a:srgbClr val="000000"/>
                          </a:solidFill>
                          <a:effectLst/>
                          <a:latin typeface="Consolas" panose="020B0609020204030204" pitchFamily="49" charset="0"/>
                        </a:rPr>
                        <a:t> </a:t>
                      </a:r>
                      <a:r>
                        <a:rPr lang="en-US" sz="600" b="0" i="0" u="none" strike="noStrike" dirty="0">
                          <a:solidFill>
                            <a:srgbClr val="660066"/>
                          </a:solidFill>
                          <a:effectLst/>
                          <a:latin typeface="Consolas" panose="020B0609020204030204" pitchFamily="49" charset="0"/>
                        </a:rPr>
                        <a:t>counter()</a:t>
                      </a:r>
                      <a:r>
                        <a:rPr lang="en-US" sz="600" b="0" i="0" u="none" strike="noStrike" dirty="0">
                          <a:solidFill>
                            <a:srgbClr val="000000"/>
                          </a:solidFill>
                          <a:effectLst/>
                          <a:latin typeface="Consolas" panose="020B0609020204030204" pitchFamily="49" charset="0"/>
                        </a:rPr>
                        <a:t>:</a:t>
                      </a:r>
                      <a:br>
                        <a:rPr lang="en-US" sz="600" b="0" i="0" u="none" strike="noStrike" dirty="0">
                          <a:solidFill>
                            <a:srgbClr val="000000"/>
                          </a:solidFill>
                          <a:effectLst/>
                          <a:latin typeface="Consolas" panose="020B0609020204030204" pitchFamily="49" charset="0"/>
                        </a:rPr>
                      </a:br>
                      <a:r>
                        <a:rPr lang="en-US" sz="600" b="0" i="0" u="none" strike="noStrike" dirty="0">
                          <a:solidFill>
                            <a:srgbClr val="000000"/>
                          </a:solidFill>
                          <a:effectLst/>
                          <a:latin typeface="Consolas" panose="020B0609020204030204" pitchFamily="49" charset="0"/>
                        </a:rPr>
                        <a:t>    </a:t>
                      </a:r>
                      <a:r>
                        <a:rPr lang="en-US" sz="600" b="0" i="0" u="none" strike="noStrike" dirty="0">
                          <a:solidFill>
                            <a:srgbClr val="000088"/>
                          </a:solidFill>
                          <a:effectLst/>
                          <a:latin typeface="Consolas" panose="020B0609020204030204" pitchFamily="49" charset="0"/>
                        </a:rPr>
                        <a:t>global</a:t>
                      </a:r>
                      <a:r>
                        <a:rPr lang="en-US" sz="600" b="0" i="0" u="none" strike="noStrike" dirty="0">
                          <a:solidFill>
                            <a:srgbClr val="000000"/>
                          </a:solidFill>
                          <a:effectLst/>
                          <a:latin typeface="Consolas" panose="020B0609020204030204" pitchFamily="49" charset="0"/>
                        </a:rPr>
                        <a:t> </a:t>
                      </a:r>
                      <a:r>
                        <a:rPr lang="en-US" sz="600" b="0" i="0" u="none" strike="noStrike" dirty="0" err="1">
                          <a:solidFill>
                            <a:srgbClr val="000000"/>
                          </a:solidFill>
                          <a:effectLst/>
                          <a:latin typeface="Consolas" panose="020B0609020204030204" pitchFamily="49" charset="0"/>
                        </a:rPr>
                        <a:t>nMal</a:t>
                      </a:r>
                      <a:br>
                        <a:rPr lang="en-US" sz="600" b="0" i="0" u="none" strike="noStrike" dirty="0">
                          <a:solidFill>
                            <a:srgbClr val="000000"/>
                          </a:solidFill>
                          <a:effectLst/>
                          <a:latin typeface="Consolas" panose="020B0609020204030204" pitchFamily="49" charset="0"/>
                        </a:rPr>
                      </a:br>
                      <a:r>
                        <a:rPr lang="en-US" sz="600" b="0" i="0" u="none" strike="noStrike" dirty="0">
                          <a:solidFill>
                            <a:srgbClr val="000000"/>
                          </a:solidFill>
                          <a:effectLst/>
                          <a:latin typeface="Consolas" panose="020B0609020204030204" pitchFamily="49" charset="0"/>
                        </a:rPr>
                        <a:t>    </a:t>
                      </a:r>
                      <a:r>
                        <a:rPr lang="en-US" sz="600" b="0" i="0" u="none" strike="noStrike" dirty="0" err="1">
                          <a:solidFill>
                            <a:srgbClr val="000000"/>
                          </a:solidFill>
                          <a:effectLst/>
                          <a:latin typeface="Consolas" panose="020B0609020204030204" pitchFamily="49" charset="0"/>
                        </a:rPr>
                        <a:t>nMal</a:t>
                      </a:r>
                      <a:r>
                        <a:rPr lang="en-US" sz="600" b="0" i="0" u="none" strike="noStrike" dirty="0">
                          <a:solidFill>
                            <a:srgbClr val="000000"/>
                          </a:solidFill>
                          <a:effectLst/>
                          <a:latin typeface="Consolas" panose="020B0609020204030204" pitchFamily="49" charset="0"/>
                        </a:rPr>
                        <a:t> = </a:t>
                      </a:r>
                      <a:r>
                        <a:rPr lang="en-US" sz="600" b="0" i="0" u="none" strike="noStrike" dirty="0" err="1">
                          <a:solidFill>
                            <a:srgbClr val="000000"/>
                          </a:solidFill>
                          <a:effectLst/>
                          <a:latin typeface="Consolas" panose="020B0609020204030204" pitchFamily="49" charset="0"/>
                        </a:rPr>
                        <a:t>nMal</a:t>
                      </a:r>
                      <a:r>
                        <a:rPr lang="en-US" sz="600" b="0" i="0" u="none" strike="noStrike" dirty="0">
                          <a:solidFill>
                            <a:srgbClr val="000000"/>
                          </a:solidFill>
                          <a:effectLst/>
                          <a:latin typeface="Consolas" panose="020B0609020204030204" pitchFamily="49" charset="0"/>
                        </a:rPr>
                        <a:t> + </a:t>
                      </a:r>
                      <a:r>
                        <a:rPr lang="en-US" sz="600" b="0" i="0" u="none" strike="noStrike" dirty="0">
                          <a:solidFill>
                            <a:srgbClr val="006666"/>
                          </a:solidFill>
                          <a:effectLst/>
                          <a:latin typeface="Consolas" panose="020B0609020204030204" pitchFamily="49" charset="0"/>
                        </a:rPr>
                        <a:t>1</a:t>
                      </a:r>
                      <a:br>
                        <a:rPr lang="en-US" sz="600" b="0" i="0" u="none" strike="noStrike" dirty="0">
                          <a:solidFill>
                            <a:srgbClr val="000000"/>
                          </a:solidFill>
                          <a:effectLst/>
                          <a:latin typeface="Consolas" panose="020B0609020204030204" pitchFamily="49" charset="0"/>
                        </a:rPr>
                      </a:br>
                      <a:r>
                        <a:rPr lang="en-US" sz="600" b="0" i="0" u="none" strike="noStrike" dirty="0">
                          <a:solidFill>
                            <a:srgbClr val="000000"/>
                          </a:solidFill>
                          <a:effectLst/>
                          <a:latin typeface="Consolas" panose="020B0609020204030204" pitchFamily="49" charset="0"/>
                        </a:rPr>
                        <a:t>    </a:t>
                      </a:r>
                      <a:r>
                        <a:rPr lang="en-US" sz="600" b="0" i="0" u="none" strike="noStrike" dirty="0">
                          <a:solidFill>
                            <a:srgbClr val="000088"/>
                          </a:solidFill>
                          <a:effectLst/>
                          <a:latin typeface="Consolas" panose="020B0609020204030204" pitchFamily="49" charset="0"/>
                        </a:rPr>
                        <a:t>return</a:t>
                      </a:r>
                      <a:r>
                        <a:rPr lang="en-US" sz="600" b="0" i="0" u="none" strike="noStrike" dirty="0">
                          <a:solidFill>
                            <a:srgbClr val="000000"/>
                          </a:solidFill>
                          <a:effectLst/>
                          <a:latin typeface="Consolas" panose="020B0609020204030204" pitchFamily="49" charset="0"/>
                        </a:rPr>
                        <a:t> </a:t>
                      </a:r>
                      <a:r>
                        <a:rPr lang="en-US" sz="600" b="0" i="0" u="none" strike="noStrike" dirty="0">
                          <a:solidFill>
                            <a:srgbClr val="008800"/>
                          </a:solidFill>
                          <a:effectLst/>
                          <a:latin typeface="Consolas" panose="020B0609020204030204" pitchFamily="49" charset="0"/>
                        </a:rPr>
                        <a:t>"counted"</a:t>
                      </a:r>
                      <a:br>
                        <a:rPr lang="en-US" sz="600" b="0" i="0" u="none" strike="noStrike" dirty="0">
                          <a:solidFill>
                            <a:srgbClr val="000000"/>
                          </a:solidFill>
                          <a:effectLst/>
                          <a:latin typeface="Consolas" panose="020B0609020204030204" pitchFamily="49" charset="0"/>
                        </a:rPr>
                      </a:br>
                      <a:br>
                        <a:rPr lang="en-US" sz="600" b="0" i="0" u="none" strike="noStrike" dirty="0">
                          <a:solidFill>
                            <a:srgbClr val="000000"/>
                          </a:solidFill>
                          <a:effectLst/>
                          <a:latin typeface="Consolas" panose="020B0609020204030204" pitchFamily="49" charset="0"/>
                        </a:rPr>
                      </a:br>
                      <a:r>
                        <a:rPr lang="en-US" sz="600" b="0" i="0" u="none" strike="noStrike" dirty="0">
                          <a:solidFill>
                            <a:srgbClr val="000088"/>
                          </a:solidFill>
                          <a:effectLst/>
                          <a:latin typeface="Consolas" panose="020B0609020204030204" pitchFamily="49" charset="0"/>
                        </a:rPr>
                        <a:t>if</a:t>
                      </a:r>
                      <a:r>
                        <a:rPr lang="en-US" sz="600" b="0" i="0" u="none" strike="noStrike" dirty="0">
                          <a:solidFill>
                            <a:srgbClr val="000000"/>
                          </a:solidFill>
                          <a:effectLst/>
                          <a:latin typeface="Consolas" panose="020B0609020204030204" pitchFamily="49" charset="0"/>
                        </a:rPr>
                        <a:t> __name__ == </a:t>
                      </a:r>
                      <a:r>
                        <a:rPr lang="en-US" sz="600" b="0" i="0" u="none" strike="noStrike" dirty="0">
                          <a:solidFill>
                            <a:srgbClr val="008800"/>
                          </a:solidFill>
                          <a:effectLst/>
                          <a:latin typeface="Consolas" panose="020B0609020204030204" pitchFamily="49" charset="0"/>
                        </a:rPr>
                        <a:t>'__main__'</a:t>
                      </a:r>
                      <a:r>
                        <a:rPr lang="en-US" sz="600" b="0" i="0" u="none" strike="noStrike" dirty="0">
                          <a:solidFill>
                            <a:srgbClr val="000000"/>
                          </a:solidFill>
                          <a:effectLst/>
                          <a:latin typeface="Consolas" panose="020B0609020204030204" pitchFamily="49" charset="0"/>
                        </a:rPr>
                        <a:t>:</a:t>
                      </a:r>
                      <a:br>
                        <a:rPr lang="en-US" sz="600" b="0" i="0" u="none" strike="noStrike" dirty="0">
                          <a:solidFill>
                            <a:srgbClr val="000000"/>
                          </a:solidFill>
                          <a:effectLst/>
                          <a:latin typeface="Consolas" panose="020B0609020204030204" pitchFamily="49" charset="0"/>
                        </a:rPr>
                      </a:br>
                      <a:r>
                        <a:rPr lang="en-US" sz="600" b="0" i="0" u="none" strike="noStrike" dirty="0" err="1">
                          <a:solidFill>
                            <a:srgbClr val="000000"/>
                          </a:solidFill>
                          <a:effectLst/>
                          <a:latin typeface="Consolas" panose="020B0609020204030204" pitchFamily="49" charset="0"/>
                        </a:rPr>
                        <a:t>app.run</a:t>
                      </a:r>
                      <a:r>
                        <a:rPr lang="en-US" sz="600" b="0" i="0" u="none" strike="noStrike" dirty="0">
                          <a:solidFill>
                            <a:srgbClr val="000000"/>
                          </a:solidFill>
                          <a:effectLst/>
                          <a:latin typeface="Consolas" panose="020B0609020204030204" pitchFamily="49" charset="0"/>
                        </a:rPr>
                        <a:t>(host= </a:t>
                      </a:r>
                      <a:r>
                        <a:rPr lang="en-US" sz="600" b="0" i="0" u="none" strike="noStrike" dirty="0">
                          <a:solidFill>
                            <a:srgbClr val="008800"/>
                          </a:solidFill>
                          <a:effectLst/>
                          <a:latin typeface="Consolas" panose="020B0609020204030204" pitchFamily="49" charset="0"/>
                        </a:rPr>
                        <a:t>'0.0.0.0'</a:t>
                      </a:r>
                      <a:r>
                        <a:rPr lang="en-US" sz="600" b="0" i="0" u="none" strike="noStrike" dirty="0">
                          <a:solidFill>
                            <a:srgbClr val="000000"/>
                          </a:solidFill>
                          <a:effectLst/>
                          <a:latin typeface="Consolas" panose="020B0609020204030204" pitchFamily="49" charset="0"/>
                        </a:rPr>
                        <a:t>,debug=</a:t>
                      </a:r>
                      <a:r>
                        <a:rPr lang="en-US" sz="600" b="0" i="0" u="none" strike="noStrike" dirty="0" err="1">
                          <a:solidFill>
                            <a:srgbClr val="000088"/>
                          </a:solidFill>
                          <a:effectLst/>
                          <a:latin typeface="Consolas" panose="020B0609020204030204" pitchFamily="49" charset="0"/>
                        </a:rPr>
                        <a:t>True</a:t>
                      </a:r>
                      <a:r>
                        <a:rPr lang="en-US" sz="600" b="0" i="0" u="none" strike="noStrike" dirty="0" err="1">
                          <a:solidFill>
                            <a:srgbClr val="000000"/>
                          </a:solidFill>
                          <a:effectLst/>
                          <a:latin typeface="Consolas" panose="020B0609020204030204" pitchFamily="49" charset="0"/>
                        </a:rPr>
                        <a:t>,threaded</a:t>
                      </a:r>
                      <a:r>
                        <a:rPr lang="en-US" sz="600" b="0" i="0" u="none" strike="noStrike" dirty="0">
                          <a:solidFill>
                            <a:srgbClr val="000000"/>
                          </a:solidFill>
                          <a:effectLst/>
                          <a:latin typeface="Consolas" panose="020B0609020204030204" pitchFamily="49" charset="0"/>
                        </a:rPr>
                        <a:t>=</a:t>
                      </a:r>
                      <a:r>
                        <a:rPr lang="en-US" sz="600" b="0" i="0" u="none" strike="noStrike" dirty="0">
                          <a:solidFill>
                            <a:srgbClr val="000088"/>
                          </a:solidFill>
                          <a:effectLst/>
                          <a:latin typeface="Consolas" panose="020B0609020204030204" pitchFamily="49" charset="0"/>
                        </a:rPr>
                        <a:t>True</a:t>
                      </a:r>
                      <a:r>
                        <a:rPr lang="en-US" sz="600" b="0" i="0" u="none" strike="noStrike" dirty="0">
                          <a:solidFill>
                            <a:srgbClr val="000000"/>
                          </a:solidFill>
                          <a:effectLst/>
                          <a:latin typeface="Consolas" panose="020B0609020204030204" pitchFamily="49" charset="0"/>
                        </a:rPr>
                        <a:t>)</a:t>
                      </a:r>
                      <a:br>
                        <a:rPr lang="en-US" sz="600" b="0" i="0" u="none" strike="noStrike" dirty="0">
                          <a:solidFill>
                            <a:srgbClr val="000000"/>
                          </a:solidFill>
                          <a:effectLst/>
                          <a:latin typeface="Consolas" panose="020B0609020204030204" pitchFamily="49" charset="0"/>
                        </a:rPr>
                      </a:br>
                      <a:br>
                        <a:rPr lang="en-US" sz="600" b="0" i="0" u="none" strike="noStrike" dirty="0">
                          <a:solidFill>
                            <a:srgbClr val="000000"/>
                          </a:solidFill>
                          <a:effectLst/>
                          <a:latin typeface="Consolas" panose="020B0609020204030204" pitchFamily="49" charset="0"/>
                        </a:rPr>
                      </a:br>
                      <a:endParaRPr lang="en-US" sz="900" dirty="0">
                        <a:effectLst/>
                      </a:endParaRPr>
                    </a:p>
                  </a:txBody>
                  <a:tcPr marL="33369" marR="33369" marT="33369" marB="33369">
                    <a:lnL>
                      <a:noFill/>
                    </a:lnL>
                    <a:lnR>
                      <a:noFill/>
                    </a:lnR>
                    <a:lnT>
                      <a:noFill/>
                    </a:lnT>
                    <a:lnB>
                      <a:noFill/>
                    </a:lnB>
                    <a:solidFill>
                      <a:srgbClr val="FFFFFF"/>
                    </a:solidFill>
                  </a:tcPr>
                </a:tc>
                <a:extLst>
                  <a:ext uri="{0D108BD9-81ED-4DB2-BD59-A6C34878D82A}">
                    <a16:rowId xmlns:a16="http://schemas.microsoft.com/office/drawing/2014/main" val="1811124748"/>
                  </a:ext>
                </a:extLst>
              </a:tr>
            </a:tbl>
          </a:graphicData>
        </a:graphic>
      </p:graphicFrame>
      <p:sp>
        <p:nvSpPr>
          <p:cNvPr id="5" name="Rectangle 1">
            <a:extLst>
              <a:ext uri="{FF2B5EF4-FFF2-40B4-BE49-F238E27FC236}">
                <a16:creationId xmlns:a16="http://schemas.microsoft.com/office/drawing/2014/main" id="{D84613CC-D9BA-164E-A22E-6228CDC3A59A}"/>
              </a:ext>
            </a:extLst>
          </p:cNvPr>
          <p:cNvSpPr>
            <a:spLocks noChangeArrowheads="1"/>
          </p:cNvSpPr>
          <p:nvPr/>
        </p:nvSpPr>
        <p:spPr bwMode="auto">
          <a:xfrm>
            <a:off x="3333750" y="17510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D4828194-D4F1-904F-809A-5D3EDBAAC3CF}"/>
              </a:ext>
            </a:extLst>
          </p:cNvPr>
          <p:cNvSpPr txBox="1"/>
          <p:nvPr/>
        </p:nvSpPr>
        <p:spPr>
          <a:xfrm>
            <a:off x="1039091" y="1995055"/>
            <a:ext cx="4188775" cy="646331"/>
          </a:xfrm>
          <a:prstGeom prst="rect">
            <a:avLst/>
          </a:prstGeom>
          <a:noFill/>
        </p:spPr>
        <p:txBody>
          <a:bodyPr wrap="none" rtlCol="0">
            <a:spAutoFit/>
          </a:bodyPr>
          <a:lstStyle/>
          <a:p>
            <a:r>
              <a:rPr lang="en-US" dirty="0"/>
              <a:t>A Flask app that sends packets to bk when </a:t>
            </a:r>
          </a:p>
          <a:p>
            <a:r>
              <a:rPr lang="en-US" dirty="0"/>
              <a:t>requested.</a:t>
            </a:r>
          </a:p>
        </p:txBody>
      </p:sp>
    </p:spTree>
    <p:extLst>
      <p:ext uri="{BB962C8B-B14F-4D97-AF65-F5344CB8AC3E}">
        <p14:creationId xmlns:p14="http://schemas.microsoft.com/office/powerpoint/2010/main" val="1170476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D23C8-32F5-D843-9A56-7DDC430FD222}"/>
              </a:ext>
            </a:extLst>
          </p:cNvPr>
          <p:cNvSpPr>
            <a:spLocks noGrp="1"/>
          </p:cNvSpPr>
          <p:nvPr>
            <p:ph type="title"/>
          </p:nvPr>
        </p:nvSpPr>
        <p:spPr/>
        <p:txBody>
          <a:bodyPr/>
          <a:lstStyle/>
          <a:p>
            <a:endParaRPr lang="en-US"/>
          </a:p>
        </p:txBody>
      </p:sp>
      <p:graphicFrame>
        <p:nvGraphicFramePr>
          <p:cNvPr id="6" name="Content Placeholder 5">
            <a:extLst>
              <a:ext uri="{FF2B5EF4-FFF2-40B4-BE49-F238E27FC236}">
                <a16:creationId xmlns:a16="http://schemas.microsoft.com/office/drawing/2014/main" id="{0ABA4169-4669-1549-AFC2-26C01B809CB4}"/>
              </a:ext>
            </a:extLst>
          </p:cNvPr>
          <p:cNvGraphicFramePr>
            <a:graphicFrameLocks noGrp="1"/>
          </p:cNvGraphicFramePr>
          <p:nvPr>
            <p:ph idx="1"/>
            <p:extLst>
              <p:ext uri="{D42A27DB-BD31-4B8C-83A1-F6EECF244321}">
                <p14:modId xmlns:p14="http://schemas.microsoft.com/office/powerpoint/2010/main" val="2033323819"/>
              </p:ext>
            </p:extLst>
          </p:nvPr>
        </p:nvGraphicFramePr>
        <p:xfrm>
          <a:off x="838200" y="3320574"/>
          <a:ext cx="10515600" cy="3175000"/>
        </p:xfrm>
        <a:graphic>
          <a:graphicData uri="http://schemas.openxmlformats.org/drawingml/2006/table">
            <a:tbl>
              <a:tblPr/>
              <a:tblGrid>
                <a:gridCol w="10515600">
                  <a:extLst>
                    <a:ext uri="{9D8B030D-6E8A-4147-A177-3AD203B41FA5}">
                      <a16:colId xmlns:a16="http://schemas.microsoft.com/office/drawing/2014/main" val="1867632036"/>
                    </a:ext>
                  </a:extLst>
                </a:gridCol>
              </a:tblGrid>
              <a:tr h="0">
                <a:tc>
                  <a:txBody>
                    <a:bodyPr/>
                    <a:lstStyle/>
                    <a:p>
                      <a:pPr rtl="0" fontAlgn="t">
                        <a:spcBef>
                          <a:spcPts val="0"/>
                        </a:spcBef>
                        <a:spcAft>
                          <a:spcPts val="0"/>
                        </a:spcAft>
                      </a:pPr>
                      <a:r>
                        <a:rPr lang="en-US" sz="2000" b="1" i="0" u="none" strike="noStrike" dirty="0">
                          <a:solidFill>
                            <a:srgbClr val="CB7832"/>
                          </a:solidFill>
                          <a:effectLst/>
                          <a:latin typeface="Consolas" panose="020B0609020204030204" pitchFamily="49" charset="0"/>
                        </a:rPr>
                        <a:t>def</a:t>
                      </a:r>
                      <a:r>
                        <a:rPr lang="en-US" sz="2000" b="1" i="0" u="none" strike="noStrike" dirty="0">
                          <a:solidFill>
                            <a:srgbClr val="BABABA"/>
                          </a:solidFill>
                          <a:effectLst/>
                          <a:latin typeface="Consolas" panose="020B0609020204030204" pitchFamily="49" charset="0"/>
                        </a:rPr>
                        <a:t> </a:t>
                      </a:r>
                      <a:r>
                        <a:rPr lang="en-US" sz="2000" b="1" i="0" u="none" strike="noStrike" dirty="0" err="1">
                          <a:solidFill>
                            <a:srgbClr val="BABABA"/>
                          </a:solidFill>
                          <a:effectLst/>
                          <a:latin typeface="Consolas" panose="020B0609020204030204" pitchFamily="49" charset="0"/>
                        </a:rPr>
                        <a:t>getReplicas</a:t>
                      </a:r>
                      <a:r>
                        <a:rPr lang="en-US" sz="2000" b="1" i="0" u="none" strike="noStrike" dirty="0">
                          <a:solidFill>
                            <a:srgbClr val="B9B9B9"/>
                          </a:solidFill>
                          <a:effectLst/>
                          <a:latin typeface="Consolas" panose="020B0609020204030204" pitchFamily="49" charset="0"/>
                        </a:rPr>
                        <a:t>(name)</a:t>
                      </a:r>
                      <a:r>
                        <a:rPr lang="en-US" sz="2000" b="1" i="0" u="none" strike="noStrike" dirty="0">
                          <a:solidFill>
                            <a:srgbClr val="BABABA"/>
                          </a:solidFill>
                          <a:effectLst/>
                          <a:latin typeface="Consolas" panose="020B0609020204030204" pitchFamily="49" charset="0"/>
                        </a:rPr>
                        <a:t>:</a:t>
                      </a:r>
                      <a:br>
                        <a:rPr lang="en-US" sz="2000" b="1" i="0" u="none" strike="noStrike" dirty="0">
                          <a:solidFill>
                            <a:srgbClr val="BABABA"/>
                          </a:solidFill>
                          <a:effectLst/>
                          <a:latin typeface="Consolas" panose="020B0609020204030204" pitchFamily="49" charset="0"/>
                        </a:rPr>
                      </a:br>
                      <a:r>
                        <a:rPr lang="en-US" sz="2000" b="1" i="0" u="none" strike="noStrike" dirty="0">
                          <a:solidFill>
                            <a:srgbClr val="BABABA"/>
                          </a:solidFill>
                          <a:effectLst/>
                          <a:latin typeface="Consolas" panose="020B0609020204030204" pitchFamily="49" charset="0"/>
                        </a:rPr>
                        <a:t>  </a:t>
                      </a:r>
                      <a:r>
                        <a:rPr lang="en-US" sz="2000" b="1" i="0" u="none" strike="noStrike" dirty="0">
                          <a:solidFill>
                            <a:srgbClr val="CB7832"/>
                          </a:solidFill>
                          <a:effectLst/>
                          <a:latin typeface="Consolas" panose="020B0609020204030204" pitchFamily="49" charset="0"/>
                        </a:rPr>
                        <a:t>try</a:t>
                      </a:r>
                      <a:r>
                        <a:rPr lang="en-US" sz="2000" b="1" i="0" u="none" strike="noStrike" dirty="0">
                          <a:solidFill>
                            <a:srgbClr val="BABABA"/>
                          </a:solidFill>
                          <a:effectLst/>
                          <a:latin typeface="Consolas" panose="020B0609020204030204" pitchFamily="49" charset="0"/>
                        </a:rPr>
                        <a:t>:</a:t>
                      </a:r>
                      <a:br>
                        <a:rPr lang="en-US" sz="2000" b="1" i="0" u="none" strike="noStrike" dirty="0">
                          <a:solidFill>
                            <a:srgbClr val="BABABA"/>
                          </a:solidFill>
                          <a:effectLst/>
                          <a:latin typeface="Consolas" panose="020B0609020204030204" pitchFamily="49" charset="0"/>
                        </a:rPr>
                      </a:br>
                      <a:r>
                        <a:rPr lang="en-US" sz="2000" b="1" i="0" u="none" strike="noStrike" dirty="0">
                          <a:solidFill>
                            <a:srgbClr val="BABABA"/>
                          </a:solidFill>
                          <a:effectLst/>
                          <a:latin typeface="Consolas" panose="020B0609020204030204" pitchFamily="49" charset="0"/>
                        </a:rPr>
                        <a:t>      replicas = </a:t>
                      </a:r>
                      <a:r>
                        <a:rPr lang="en-US" sz="2000" b="1" i="0" u="none" strike="noStrike" dirty="0" err="1">
                          <a:solidFill>
                            <a:srgbClr val="BABABA"/>
                          </a:solidFill>
                          <a:effectLst/>
                          <a:latin typeface="Consolas" panose="020B0609020204030204" pitchFamily="49" charset="0"/>
                        </a:rPr>
                        <a:t>api.read_namespaced_deployment</a:t>
                      </a:r>
                      <a:r>
                        <a:rPr lang="en-US" sz="2000" b="1" i="0" u="none" strike="noStrike" dirty="0">
                          <a:solidFill>
                            <a:srgbClr val="BABABA"/>
                          </a:solidFill>
                          <a:effectLst/>
                          <a:latin typeface="Consolas" panose="020B0609020204030204" pitchFamily="49" charset="0"/>
                        </a:rPr>
                        <a:t>(name, namespace).</a:t>
                      </a:r>
                      <a:r>
                        <a:rPr lang="en-US" sz="2000" b="1" i="0" u="none" strike="noStrike" dirty="0" err="1">
                          <a:solidFill>
                            <a:srgbClr val="BABABA"/>
                          </a:solidFill>
                          <a:effectLst/>
                          <a:latin typeface="Consolas" panose="020B0609020204030204" pitchFamily="49" charset="0"/>
                        </a:rPr>
                        <a:t>spec.replicas</a:t>
                      </a:r>
                      <a:br>
                        <a:rPr lang="en-US" sz="2000" b="1" i="0" u="none" strike="noStrike" dirty="0">
                          <a:solidFill>
                            <a:srgbClr val="BABABA"/>
                          </a:solidFill>
                          <a:effectLst/>
                          <a:latin typeface="Consolas" panose="020B0609020204030204" pitchFamily="49" charset="0"/>
                        </a:rPr>
                      </a:br>
                      <a:r>
                        <a:rPr lang="en-US" sz="2000" b="1" i="0" u="none" strike="noStrike" dirty="0">
                          <a:solidFill>
                            <a:srgbClr val="BABABA"/>
                          </a:solidFill>
                          <a:effectLst/>
                          <a:latin typeface="Consolas" panose="020B0609020204030204" pitchFamily="49" charset="0"/>
                        </a:rPr>
                        <a:t>      </a:t>
                      </a:r>
                      <a:r>
                        <a:rPr lang="en-US" sz="2000" b="1" i="0" u="none" strike="noStrike" dirty="0">
                          <a:solidFill>
                            <a:srgbClr val="CB7832"/>
                          </a:solidFill>
                          <a:effectLst/>
                          <a:latin typeface="Consolas" panose="020B0609020204030204" pitchFamily="49" charset="0"/>
                        </a:rPr>
                        <a:t>return</a:t>
                      </a:r>
                      <a:r>
                        <a:rPr lang="en-US" sz="2000" b="1" i="0" u="none" strike="noStrike" dirty="0">
                          <a:solidFill>
                            <a:srgbClr val="BABABA"/>
                          </a:solidFill>
                          <a:effectLst/>
                          <a:latin typeface="Consolas" panose="020B0609020204030204" pitchFamily="49" charset="0"/>
                        </a:rPr>
                        <a:t> replicas</a:t>
                      </a:r>
                      <a:br>
                        <a:rPr lang="en-US" sz="2000" b="1" i="0" u="none" strike="noStrike" dirty="0">
                          <a:solidFill>
                            <a:srgbClr val="BABABA"/>
                          </a:solidFill>
                          <a:effectLst/>
                          <a:latin typeface="Consolas" panose="020B0609020204030204" pitchFamily="49" charset="0"/>
                        </a:rPr>
                      </a:br>
                      <a:r>
                        <a:rPr lang="en-US" sz="2000" b="1" i="0" u="none" strike="noStrike" dirty="0">
                          <a:solidFill>
                            <a:srgbClr val="BABABA"/>
                          </a:solidFill>
                          <a:effectLst/>
                          <a:latin typeface="Consolas" panose="020B0609020204030204" pitchFamily="49" charset="0"/>
                        </a:rPr>
                        <a:t>  </a:t>
                      </a:r>
                      <a:r>
                        <a:rPr lang="en-US" sz="2000" b="1" i="0" u="none" strike="noStrike" dirty="0">
                          <a:solidFill>
                            <a:srgbClr val="CB7832"/>
                          </a:solidFill>
                          <a:effectLst/>
                          <a:latin typeface="Consolas" panose="020B0609020204030204" pitchFamily="49" charset="0"/>
                        </a:rPr>
                        <a:t>except</a:t>
                      </a:r>
                      <a:r>
                        <a:rPr lang="en-US" sz="2000" b="1" i="0" u="none" strike="noStrike" dirty="0">
                          <a:solidFill>
                            <a:srgbClr val="BABABA"/>
                          </a:solidFill>
                          <a:effectLst/>
                          <a:latin typeface="Consolas" panose="020B0609020204030204" pitchFamily="49" charset="0"/>
                        </a:rPr>
                        <a:t> </a:t>
                      </a:r>
                      <a:r>
                        <a:rPr lang="en-US" sz="2000" b="1" i="0" u="none" strike="noStrike" dirty="0" err="1">
                          <a:solidFill>
                            <a:srgbClr val="BABABA"/>
                          </a:solidFill>
                          <a:effectLst/>
                          <a:latin typeface="Consolas" panose="020B0609020204030204" pitchFamily="49" charset="0"/>
                        </a:rPr>
                        <a:t>ApiException</a:t>
                      </a:r>
                      <a:r>
                        <a:rPr lang="en-US" sz="2000" b="1" i="0" u="none" strike="noStrike" dirty="0">
                          <a:solidFill>
                            <a:srgbClr val="BABABA"/>
                          </a:solidFill>
                          <a:effectLst/>
                          <a:latin typeface="Consolas" panose="020B0609020204030204" pitchFamily="49" charset="0"/>
                        </a:rPr>
                        <a:t> </a:t>
                      </a:r>
                      <a:r>
                        <a:rPr lang="en-US" sz="2000" b="1" i="0" u="none" strike="noStrike" dirty="0">
                          <a:solidFill>
                            <a:srgbClr val="CB7832"/>
                          </a:solidFill>
                          <a:effectLst/>
                          <a:latin typeface="Consolas" panose="020B0609020204030204" pitchFamily="49" charset="0"/>
                        </a:rPr>
                        <a:t>as</a:t>
                      </a:r>
                      <a:r>
                        <a:rPr lang="en-US" sz="2000" b="1" i="0" u="none" strike="noStrike" dirty="0">
                          <a:solidFill>
                            <a:srgbClr val="BABABA"/>
                          </a:solidFill>
                          <a:effectLst/>
                          <a:latin typeface="Consolas" panose="020B0609020204030204" pitchFamily="49" charset="0"/>
                        </a:rPr>
                        <a:t> e:</a:t>
                      </a:r>
                      <a:br>
                        <a:rPr lang="en-US" sz="2000" b="1" i="0" u="none" strike="noStrike" dirty="0">
                          <a:solidFill>
                            <a:srgbClr val="BABABA"/>
                          </a:solidFill>
                          <a:effectLst/>
                          <a:latin typeface="Consolas" panose="020B0609020204030204" pitchFamily="49" charset="0"/>
                        </a:rPr>
                      </a:br>
                      <a:r>
                        <a:rPr lang="en-US" sz="2000" b="1" i="0" u="none" strike="noStrike" dirty="0">
                          <a:solidFill>
                            <a:srgbClr val="BABABA"/>
                          </a:solidFill>
                          <a:effectLst/>
                          <a:latin typeface="Consolas" panose="020B0609020204030204" pitchFamily="49" charset="0"/>
                        </a:rPr>
                        <a:t>      print(</a:t>
                      </a:r>
                      <a:r>
                        <a:rPr lang="en-US" sz="2000" b="1" i="0" u="none" strike="noStrike" dirty="0">
                          <a:solidFill>
                            <a:srgbClr val="6A8759"/>
                          </a:solidFill>
                          <a:effectLst/>
                          <a:latin typeface="Consolas" panose="020B0609020204030204" pitchFamily="49" charset="0"/>
                        </a:rPr>
                        <a:t>"Exception when calling AppsV1Api-&gt;</a:t>
                      </a:r>
                      <a:r>
                        <a:rPr lang="en-US" sz="2000" b="1" i="0" u="none" strike="noStrike" dirty="0" err="1">
                          <a:solidFill>
                            <a:srgbClr val="6A8759"/>
                          </a:solidFill>
                          <a:effectLst/>
                          <a:latin typeface="Consolas" panose="020B0609020204030204" pitchFamily="49" charset="0"/>
                        </a:rPr>
                        <a:t>read_namespaced_deployment</a:t>
                      </a:r>
                      <a:r>
                        <a:rPr lang="en-US" sz="2000" b="1" i="0" u="none" strike="noStrike" dirty="0">
                          <a:solidFill>
                            <a:srgbClr val="6A8759"/>
                          </a:solidFill>
                          <a:effectLst/>
                          <a:latin typeface="Consolas" panose="020B0609020204030204" pitchFamily="49" charset="0"/>
                        </a:rPr>
                        <a:t>: %s\n"</a:t>
                      </a:r>
                      <a:r>
                        <a:rPr lang="en-US" sz="2000" b="1" i="0" u="none" strike="noStrike" dirty="0">
                          <a:solidFill>
                            <a:srgbClr val="BABABA"/>
                          </a:solidFill>
                          <a:effectLst/>
                          <a:latin typeface="Consolas" panose="020B0609020204030204" pitchFamily="49" charset="0"/>
                        </a:rPr>
                        <a:t> % e)</a:t>
                      </a:r>
                      <a:br>
                        <a:rPr lang="en-US" sz="2000" b="1" i="0" u="none" strike="noStrike" dirty="0">
                          <a:solidFill>
                            <a:srgbClr val="BABABA"/>
                          </a:solidFill>
                          <a:effectLst/>
                          <a:latin typeface="Consolas" panose="020B0609020204030204" pitchFamily="49" charset="0"/>
                        </a:rPr>
                      </a:br>
                      <a:br>
                        <a:rPr lang="en-US" sz="2000" b="1" i="0" u="none" strike="noStrike" dirty="0">
                          <a:solidFill>
                            <a:srgbClr val="BABABA"/>
                          </a:solidFill>
                          <a:effectLst/>
                          <a:latin typeface="Consolas" panose="020B0609020204030204" pitchFamily="49" charset="0"/>
                        </a:rPr>
                      </a:br>
                      <a:endParaRPr lang="en-US" sz="2000" dirty="0">
                        <a:effectLst/>
                      </a:endParaRPr>
                    </a:p>
                  </a:txBody>
                  <a:tcPr marL="63500" marR="63500" marT="63500" marB="63500">
                    <a:lnL>
                      <a:noFill/>
                    </a:lnL>
                    <a:lnR>
                      <a:noFill/>
                    </a:lnR>
                    <a:lnT>
                      <a:noFill/>
                    </a:lnT>
                    <a:lnB>
                      <a:noFill/>
                    </a:lnB>
                    <a:solidFill>
                      <a:srgbClr val="2B2B2B"/>
                    </a:solidFill>
                  </a:tcPr>
                </a:tc>
                <a:extLst>
                  <a:ext uri="{0D108BD9-81ED-4DB2-BD59-A6C34878D82A}">
                    <a16:rowId xmlns:a16="http://schemas.microsoft.com/office/drawing/2014/main" val="4073014067"/>
                  </a:ext>
                </a:extLst>
              </a:tr>
            </a:tbl>
          </a:graphicData>
        </a:graphic>
      </p:graphicFrame>
      <p:sp>
        <p:nvSpPr>
          <p:cNvPr id="7" name="Rectangle 1">
            <a:extLst>
              <a:ext uri="{FF2B5EF4-FFF2-40B4-BE49-F238E27FC236}">
                <a16:creationId xmlns:a16="http://schemas.microsoft.com/office/drawing/2014/main" id="{8B410FAD-7565-D144-B36E-820D37D1B74A}"/>
              </a:ext>
            </a:extLst>
          </p:cNvPr>
          <p:cNvSpPr>
            <a:spLocks noChangeArrowheads="1"/>
          </p:cNvSpPr>
          <p:nvPr/>
        </p:nvSpPr>
        <p:spPr bwMode="auto">
          <a:xfrm>
            <a:off x="838200" y="33210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5241D114-BAF5-5C40-B6E5-ECEBC4E68981}"/>
              </a:ext>
            </a:extLst>
          </p:cNvPr>
          <p:cNvSpPr txBox="1"/>
          <p:nvPr/>
        </p:nvSpPr>
        <p:spPr>
          <a:xfrm>
            <a:off x="963168" y="1914144"/>
            <a:ext cx="10936224" cy="923330"/>
          </a:xfrm>
          <a:prstGeom prst="rect">
            <a:avLst/>
          </a:prstGeom>
          <a:noFill/>
        </p:spPr>
        <p:txBody>
          <a:bodyPr wrap="square" rtlCol="0">
            <a:spAutoFit/>
          </a:bodyPr>
          <a:lstStyle/>
          <a:p>
            <a:r>
              <a:rPr lang="en-US" dirty="0"/>
              <a:t>The </a:t>
            </a:r>
            <a:r>
              <a:rPr lang="en-US" dirty="0" err="1"/>
              <a:t>getReplicas</a:t>
            </a:r>
            <a:r>
              <a:rPr lang="en-US" dirty="0"/>
              <a:t>() method does not change the API – it only reads from it. The </a:t>
            </a:r>
            <a:r>
              <a:rPr lang="en-US" dirty="0" err="1"/>
              <a:t>read_namespaced_deployment</a:t>
            </a:r>
            <a:r>
              <a:rPr lang="en-US" dirty="0"/>
              <a:t>() function returns a V1Deployment object. This object has functions to access the various parts of object. </a:t>
            </a:r>
            <a:r>
              <a:rPr lang="en-US" dirty="0" err="1"/>
              <a:t>spec.replicas</a:t>
            </a:r>
            <a:r>
              <a:rPr lang="en-US" dirty="0"/>
              <a:t> returns an integer value of the amount of replicas of the given deployment. </a:t>
            </a:r>
          </a:p>
        </p:txBody>
      </p:sp>
    </p:spTree>
    <p:extLst>
      <p:ext uri="{BB962C8B-B14F-4D97-AF65-F5344CB8AC3E}">
        <p14:creationId xmlns:p14="http://schemas.microsoft.com/office/powerpoint/2010/main" val="31333319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D8F2F-CB08-F64A-8AE6-225489DEE189}"/>
              </a:ext>
            </a:extLst>
          </p:cNvPr>
          <p:cNvSpPr>
            <a:spLocks noGrp="1"/>
          </p:cNvSpPr>
          <p:nvPr>
            <p:ph type="title"/>
          </p:nvPr>
        </p:nvSpPr>
        <p:spPr/>
        <p:txBody>
          <a:bodyPr/>
          <a:lstStyle/>
          <a:p>
            <a:r>
              <a:rPr lang="en-US" dirty="0"/>
              <a:t>First read </a:t>
            </a:r>
            <a:r>
              <a:rPr lang="en-US" dirty="0" err="1"/>
              <a:t>test.txt</a:t>
            </a:r>
            <a:r>
              <a:rPr lang="en-US" dirty="0"/>
              <a:t> into an array</a:t>
            </a:r>
          </a:p>
        </p:txBody>
      </p:sp>
      <p:sp>
        <p:nvSpPr>
          <p:cNvPr id="3" name="Content Placeholder 2">
            <a:extLst>
              <a:ext uri="{FF2B5EF4-FFF2-40B4-BE49-F238E27FC236}">
                <a16:creationId xmlns:a16="http://schemas.microsoft.com/office/drawing/2014/main" id="{E33040D4-D64B-F947-A8D6-0FBC99352748}"/>
              </a:ext>
            </a:extLst>
          </p:cNvPr>
          <p:cNvSpPr>
            <a:spLocks noGrp="1"/>
          </p:cNvSpPr>
          <p:nvPr>
            <p:ph idx="1"/>
          </p:nvPr>
        </p:nvSpPr>
        <p:spPr/>
        <p:txBody>
          <a:bodyPr>
            <a:normAutofit/>
          </a:bodyPr>
          <a:lstStyle/>
          <a:p>
            <a:pPr marL="0" indent="0">
              <a:buNone/>
            </a:pPr>
            <a:r>
              <a:rPr lang="en-US" sz="1400" dirty="0">
                <a:solidFill>
                  <a:srgbClr val="000088"/>
                </a:solidFill>
                <a:latin typeface="Consolas" panose="020B0609020204030204" pitchFamily="49" charset="0"/>
              </a:rPr>
              <a:t>global</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hold_lines</a:t>
            </a:r>
            <a:br>
              <a:rPr lang="en-US" sz="1400" dirty="0">
                <a:solidFill>
                  <a:srgbClr val="000000"/>
                </a:solidFill>
                <a:latin typeface="Consolas" panose="020B0609020204030204" pitchFamily="49" charset="0"/>
              </a:rPr>
            </a:br>
            <a:r>
              <a:rPr lang="en-US" sz="1400" dirty="0" err="1">
                <a:solidFill>
                  <a:srgbClr val="000000"/>
                </a:solidFill>
                <a:latin typeface="Consolas" panose="020B0609020204030204" pitchFamily="49" charset="0"/>
              </a:rPr>
              <a:t>hold_lines</a:t>
            </a:r>
            <a:r>
              <a:rPr lang="en-US" sz="1400" dirty="0">
                <a:solidFill>
                  <a:srgbClr val="000000"/>
                </a:solidFill>
                <a:latin typeface="Consolas" panose="020B0609020204030204" pitchFamily="49" charset="0"/>
              </a:rPr>
              <a:t> = []</a:t>
            </a:r>
            <a:br>
              <a:rPr lang="en-US" sz="1400" dirty="0">
                <a:solidFill>
                  <a:srgbClr val="000000"/>
                </a:solidFill>
                <a:latin typeface="Consolas" panose="020B0609020204030204" pitchFamily="49" charset="0"/>
              </a:rPr>
            </a:br>
            <a:r>
              <a:rPr lang="en-US" sz="1400" dirty="0" err="1">
                <a:solidFill>
                  <a:srgbClr val="000000"/>
                </a:solidFill>
                <a:latin typeface="Consolas" panose="020B0609020204030204" pitchFamily="49" charset="0"/>
              </a:rPr>
              <a:t>my_file</a:t>
            </a:r>
            <a:r>
              <a:rPr lang="en-US" sz="1400" dirty="0">
                <a:solidFill>
                  <a:srgbClr val="000000"/>
                </a:solidFill>
                <a:latin typeface="Consolas" panose="020B0609020204030204" pitchFamily="49" charset="0"/>
              </a:rPr>
              <a:t> = </a:t>
            </a:r>
            <a:r>
              <a:rPr lang="en-US" sz="1400" dirty="0">
                <a:solidFill>
                  <a:srgbClr val="008800"/>
                </a:solidFill>
                <a:latin typeface="Consolas" panose="020B0609020204030204" pitchFamily="49" charset="0"/>
              </a:rPr>
              <a:t>'</a:t>
            </a:r>
            <a:r>
              <a:rPr lang="en-US" sz="1400" dirty="0" err="1">
                <a:solidFill>
                  <a:srgbClr val="008800"/>
                </a:solidFill>
                <a:latin typeface="Consolas" panose="020B0609020204030204" pitchFamily="49" charset="0"/>
              </a:rPr>
              <a:t>tmp</a:t>
            </a:r>
            <a:r>
              <a:rPr lang="en-US" sz="1400" dirty="0">
                <a:solidFill>
                  <a:srgbClr val="008800"/>
                </a:solidFill>
                <a:latin typeface="Consolas" panose="020B0609020204030204" pitchFamily="49" charset="0"/>
              </a:rPr>
              <a:t>/shared/</a:t>
            </a:r>
            <a:r>
              <a:rPr lang="en-US" sz="1400" dirty="0" err="1">
                <a:solidFill>
                  <a:srgbClr val="008800"/>
                </a:solidFill>
                <a:latin typeface="Consolas" panose="020B0609020204030204" pitchFamily="49" charset="0"/>
              </a:rPr>
              <a:t>test.txt</a:t>
            </a:r>
            <a:r>
              <a:rPr lang="en-US" sz="1400" dirty="0">
                <a:solidFill>
                  <a:srgbClr val="008800"/>
                </a:solidFill>
                <a:latin typeface="Consolas" panose="020B0609020204030204" pitchFamily="49" charset="0"/>
              </a:rPr>
              <a:t>'</a:t>
            </a:r>
            <a:br>
              <a:rPr lang="en-US" sz="1400" dirty="0">
                <a:solidFill>
                  <a:srgbClr val="000000"/>
                </a:solidFill>
                <a:latin typeface="Consolas" panose="020B0609020204030204" pitchFamily="49" charset="0"/>
              </a:rPr>
            </a:br>
            <a:r>
              <a:rPr lang="en-US" sz="1400" dirty="0">
                <a:solidFill>
                  <a:srgbClr val="000088"/>
                </a:solidFill>
                <a:latin typeface="Consolas" panose="020B0609020204030204" pitchFamily="49" charset="0"/>
              </a:rPr>
              <a:t>with</a:t>
            </a:r>
            <a:r>
              <a:rPr lang="en-US" sz="1400" dirty="0">
                <a:solidFill>
                  <a:srgbClr val="000000"/>
                </a:solidFill>
                <a:latin typeface="Consolas" panose="020B0609020204030204" pitchFamily="49" charset="0"/>
              </a:rPr>
              <a:t> open(</a:t>
            </a:r>
            <a:r>
              <a:rPr lang="en-US" sz="1400" dirty="0" err="1">
                <a:solidFill>
                  <a:srgbClr val="000000"/>
                </a:solidFill>
                <a:latin typeface="Consolas" panose="020B0609020204030204" pitchFamily="49" charset="0"/>
              </a:rPr>
              <a:t>my_file,</a:t>
            </a:r>
            <a:r>
              <a:rPr lang="en-US" sz="1400" dirty="0" err="1">
                <a:solidFill>
                  <a:srgbClr val="008800"/>
                </a:solidFill>
                <a:latin typeface="Consolas" panose="020B0609020204030204" pitchFamily="49" charset="0"/>
              </a:rPr>
              <a:t>'r</a:t>
            </a:r>
            <a:r>
              <a:rPr lang="en-US" sz="1400" dirty="0">
                <a:solidFill>
                  <a:srgbClr val="00880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88"/>
                </a:solidFill>
                <a:latin typeface="Consolas" panose="020B0609020204030204" pitchFamily="49" charset="0"/>
              </a:rPr>
              <a:t>as</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text_file</a:t>
            </a:r>
            <a:r>
              <a:rPr lang="en-US" sz="1400" dirty="0">
                <a:solidFill>
                  <a:srgbClr val="000000"/>
                </a:solidFill>
                <a:latin typeface="Consolas" panose="020B0609020204030204" pitchFamily="49" charset="0"/>
              </a:rPr>
              <a:t>:</a:t>
            </a:r>
            <a:br>
              <a:rPr lang="en-US" sz="1400" dirty="0">
                <a:solidFill>
                  <a:srgbClr val="000000"/>
                </a:solidFill>
                <a:latin typeface="Consolas" panose="020B0609020204030204" pitchFamily="49" charset="0"/>
              </a:rPr>
            </a:br>
            <a:r>
              <a:rPr lang="en-US" sz="1400" dirty="0">
                <a:solidFill>
                  <a:srgbClr val="000088"/>
                </a:solidFill>
                <a:latin typeface="Consolas" panose="020B0609020204030204" pitchFamily="49" charset="0"/>
              </a:rPr>
              <a:t>for</a:t>
            </a:r>
            <a:r>
              <a:rPr lang="en-US" sz="1400" dirty="0">
                <a:solidFill>
                  <a:srgbClr val="000000"/>
                </a:solidFill>
                <a:latin typeface="Consolas" panose="020B0609020204030204" pitchFamily="49" charset="0"/>
              </a:rPr>
              <a:t> row </a:t>
            </a:r>
            <a:r>
              <a:rPr lang="en-US" sz="1400" dirty="0">
                <a:solidFill>
                  <a:srgbClr val="000088"/>
                </a:solidFill>
                <a:latin typeface="Consolas" panose="020B0609020204030204" pitchFamily="49" charset="0"/>
              </a:rPr>
              <a:t>in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text_file</a:t>
            </a:r>
            <a:r>
              <a:rPr lang="en-US" sz="1400" dirty="0">
                <a:solidFill>
                  <a:srgbClr val="000000"/>
                </a:solidFill>
                <a:latin typeface="Consolas" panose="020B0609020204030204" pitchFamily="49" charset="0"/>
              </a:rPr>
              <a:t>:</a:t>
            </a:r>
            <a:br>
              <a:rPr lang="en-US" sz="1400" dirty="0">
                <a:solidFill>
                  <a:srgbClr val="000000"/>
                </a:solidFill>
                <a:latin typeface="Consolas" panose="020B0609020204030204" pitchFamily="49" charset="0"/>
              </a:rPr>
            </a:b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hold_lines.append</a:t>
            </a:r>
            <a:r>
              <a:rPr lang="en-US" sz="1400" dirty="0">
                <a:solidFill>
                  <a:srgbClr val="000000"/>
                </a:solidFill>
                <a:latin typeface="Consolas" panose="020B0609020204030204" pitchFamily="49" charset="0"/>
              </a:rPr>
              <a:t>(row)</a:t>
            </a:r>
            <a:endParaRPr lang="en-US" sz="1400" dirty="0"/>
          </a:p>
        </p:txBody>
      </p:sp>
    </p:spTree>
    <p:extLst>
      <p:ext uri="{BB962C8B-B14F-4D97-AF65-F5344CB8AC3E}">
        <p14:creationId xmlns:p14="http://schemas.microsoft.com/office/powerpoint/2010/main" val="14332627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CE96E-5898-274B-A8D2-56BACEA26209}"/>
              </a:ext>
            </a:extLst>
          </p:cNvPr>
          <p:cNvSpPr>
            <a:spLocks noGrp="1"/>
          </p:cNvSpPr>
          <p:nvPr>
            <p:ph type="title"/>
          </p:nvPr>
        </p:nvSpPr>
        <p:spPr/>
        <p:txBody>
          <a:bodyPr/>
          <a:lstStyle/>
          <a:p>
            <a:r>
              <a:rPr lang="en-US" dirty="0"/>
              <a:t>Sending packer</a:t>
            </a:r>
          </a:p>
        </p:txBody>
      </p:sp>
      <p:sp>
        <p:nvSpPr>
          <p:cNvPr id="3" name="Content Placeholder 2">
            <a:extLst>
              <a:ext uri="{FF2B5EF4-FFF2-40B4-BE49-F238E27FC236}">
                <a16:creationId xmlns:a16="http://schemas.microsoft.com/office/drawing/2014/main" id="{71EA011A-729F-B94B-810F-D166AADF4CCA}"/>
              </a:ext>
            </a:extLst>
          </p:cNvPr>
          <p:cNvSpPr>
            <a:spLocks noGrp="1"/>
          </p:cNvSpPr>
          <p:nvPr>
            <p:ph idx="1"/>
          </p:nvPr>
        </p:nvSpPr>
        <p:spPr>
          <a:xfrm>
            <a:off x="838200" y="1825625"/>
            <a:ext cx="4745182" cy="4351338"/>
          </a:xfrm>
        </p:spPr>
        <p:txBody>
          <a:bodyPr>
            <a:normAutofit fontScale="92500" lnSpcReduction="10000"/>
          </a:bodyPr>
          <a:lstStyle/>
          <a:p>
            <a:r>
              <a:rPr lang="en-US" dirty="0"/>
              <a:t>When this function is called (by bk) a packet is sent. The function keeps track of how many packets have been sent. After 6000 and 17000 packets, it prints out the amount of Mal killed.</a:t>
            </a:r>
          </a:p>
          <a:p>
            <a:r>
              <a:rPr lang="en-US" dirty="0"/>
              <a:t>(Because there is a limited amount of packets, when ln has sent all of its packets, it goes back to packet number 12000 and continues sending packets from there)</a:t>
            </a:r>
          </a:p>
        </p:txBody>
      </p:sp>
      <p:sp>
        <p:nvSpPr>
          <p:cNvPr id="4" name="Rectangle 3">
            <a:extLst>
              <a:ext uri="{FF2B5EF4-FFF2-40B4-BE49-F238E27FC236}">
                <a16:creationId xmlns:a16="http://schemas.microsoft.com/office/drawing/2014/main" id="{21F3B3DC-3C68-4049-A60A-A4EF1B53F82B}"/>
              </a:ext>
            </a:extLst>
          </p:cNvPr>
          <p:cNvSpPr/>
          <p:nvPr/>
        </p:nvSpPr>
        <p:spPr>
          <a:xfrm>
            <a:off x="5832764" y="2090172"/>
            <a:ext cx="6096000" cy="4339650"/>
          </a:xfrm>
          <a:prstGeom prst="rect">
            <a:avLst/>
          </a:prstGeom>
        </p:spPr>
        <p:txBody>
          <a:bodyPr>
            <a:spAutoFit/>
          </a:bodyPr>
          <a:lstStyle/>
          <a:p>
            <a:r>
              <a:rPr lang="en-US" sz="1200" dirty="0">
                <a:solidFill>
                  <a:srgbClr val="006666"/>
                </a:solidFill>
                <a:latin typeface="Consolas" panose="020B0609020204030204" pitchFamily="49" charset="0"/>
              </a:rPr>
              <a:t>@</a:t>
            </a:r>
            <a:r>
              <a:rPr lang="en-US" sz="1200" dirty="0" err="1">
                <a:solidFill>
                  <a:srgbClr val="006666"/>
                </a:solidFill>
                <a:latin typeface="Consolas" panose="020B0609020204030204" pitchFamily="49" charset="0"/>
              </a:rPr>
              <a:t>app.route</a:t>
            </a:r>
            <a:r>
              <a:rPr lang="en-US" sz="1200" dirty="0">
                <a:solidFill>
                  <a:srgbClr val="006666"/>
                </a:solidFill>
                <a:latin typeface="Consolas" panose="020B0609020204030204" pitchFamily="49" charset="0"/>
              </a:rPr>
              <a:t>('/')</a:t>
            </a:r>
            <a:br>
              <a:rPr lang="en-US" sz="1200" dirty="0">
                <a:solidFill>
                  <a:srgbClr val="000000"/>
                </a:solidFill>
                <a:latin typeface="Consolas" panose="020B0609020204030204" pitchFamily="49" charset="0"/>
              </a:rPr>
            </a:br>
            <a:r>
              <a:rPr lang="en-US" sz="1200" dirty="0">
                <a:solidFill>
                  <a:srgbClr val="000088"/>
                </a:solidFill>
                <a:latin typeface="Consolas" panose="020B0609020204030204" pitchFamily="49" charset="0"/>
              </a:rPr>
              <a:t>def</a:t>
            </a:r>
            <a:r>
              <a:rPr lang="en-US" sz="1200" dirty="0">
                <a:solidFill>
                  <a:srgbClr val="000000"/>
                </a:solidFill>
                <a:latin typeface="Consolas" panose="020B0609020204030204" pitchFamily="49" charset="0"/>
              </a:rPr>
              <a:t> </a:t>
            </a:r>
            <a:r>
              <a:rPr lang="en-US" sz="1200" dirty="0">
                <a:solidFill>
                  <a:srgbClr val="660066"/>
                </a:solidFill>
                <a:latin typeface="Consolas" panose="020B0609020204030204" pitchFamily="49" charset="0"/>
              </a:rPr>
              <a:t>file()</a:t>
            </a:r>
            <a:r>
              <a:rPr lang="en-US" sz="1200" dirty="0">
                <a:solidFill>
                  <a:srgbClr val="000000"/>
                </a:solidFill>
                <a:latin typeface="Consolas" panose="020B0609020204030204" pitchFamily="49" charset="0"/>
              </a:rPr>
              <a:t>:</a:t>
            </a:r>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a:solidFill>
                  <a:srgbClr val="000088"/>
                </a:solidFill>
                <a:latin typeface="Consolas" panose="020B0609020204030204" pitchFamily="49" charset="0"/>
              </a:rPr>
              <a:t>global</a:t>
            </a:r>
            <a:r>
              <a:rPr lang="en-US" sz="1200" dirty="0">
                <a:solidFill>
                  <a:srgbClr val="000000"/>
                </a:solidFill>
                <a:latin typeface="Consolas" panose="020B0609020204030204" pitchFamily="49" charset="0"/>
              </a:rPr>
              <a:t> count</a:t>
            </a:r>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count+=</a:t>
            </a:r>
            <a:r>
              <a:rPr lang="en-US" sz="1200" dirty="0">
                <a:solidFill>
                  <a:srgbClr val="006666"/>
                </a:solidFill>
                <a:latin typeface="Consolas" panose="020B0609020204030204" pitchFamily="49" charset="0"/>
              </a:rPr>
              <a:t>1</a:t>
            </a:r>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a:solidFill>
                  <a:srgbClr val="000088"/>
                </a:solidFill>
                <a:latin typeface="Consolas" panose="020B0609020204030204" pitchFamily="49" charset="0"/>
              </a:rPr>
              <a:t>global</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nMal</a:t>
            </a:r>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a:solidFill>
                  <a:srgbClr val="880000"/>
                </a:solidFill>
                <a:latin typeface="Consolas" panose="020B0609020204030204" pitchFamily="49" charset="0"/>
              </a:rPr>
              <a:t>#if (count*10) + 10 &gt;= </a:t>
            </a:r>
            <a:r>
              <a:rPr lang="en-US" sz="1200" dirty="0" err="1">
                <a:solidFill>
                  <a:srgbClr val="880000"/>
                </a:solidFill>
                <a:latin typeface="Consolas" panose="020B0609020204030204" pitchFamily="49" charset="0"/>
              </a:rPr>
              <a:t>len</a:t>
            </a:r>
            <a:r>
              <a:rPr lang="en-US" sz="1200" dirty="0">
                <a:solidFill>
                  <a:srgbClr val="880000"/>
                </a:solidFill>
                <a:latin typeface="Consolas" panose="020B0609020204030204" pitchFamily="49" charset="0"/>
              </a:rPr>
              <a:t>(</a:t>
            </a:r>
            <a:r>
              <a:rPr lang="en-US" sz="1200" dirty="0" err="1">
                <a:solidFill>
                  <a:srgbClr val="880000"/>
                </a:solidFill>
                <a:latin typeface="Consolas" panose="020B0609020204030204" pitchFamily="49" charset="0"/>
              </a:rPr>
              <a:t>hold_lines</a:t>
            </a:r>
            <a:r>
              <a:rPr lang="en-US" sz="1200" dirty="0">
                <a:solidFill>
                  <a:srgbClr val="880000"/>
                </a:solidFill>
                <a:latin typeface="Consolas" panose="020B0609020204030204" pitchFamily="49" charset="0"/>
              </a:rPr>
              <a:t>) :</a:t>
            </a:r>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a:solidFill>
                  <a:srgbClr val="880000"/>
                </a:solidFill>
                <a:latin typeface="Consolas" panose="020B0609020204030204" pitchFamily="49" charset="0"/>
              </a:rPr>
              <a:t>#count = 0</a:t>
            </a:r>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local_count</a:t>
            </a:r>
            <a:r>
              <a:rPr lang="en-US" sz="1200" dirty="0">
                <a:solidFill>
                  <a:srgbClr val="000000"/>
                </a:solidFill>
                <a:latin typeface="Consolas" panose="020B0609020204030204" pitchFamily="49" charset="0"/>
              </a:rPr>
              <a:t> = count</a:t>
            </a:r>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a:solidFill>
                  <a:srgbClr val="880000"/>
                </a:solidFill>
                <a:latin typeface="Consolas" panose="020B0609020204030204" pitchFamily="49" charset="0"/>
              </a:rPr>
              <a:t>#string = ""</a:t>
            </a:r>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a:solidFill>
                  <a:srgbClr val="880000"/>
                </a:solidFill>
                <a:latin typeface="Consolas" panose="020B0609020204030204" pitchFamily="49" charset="0"/>
              </a:rPr>
              <a:t>#for x in range(</a:t>
            </a:r>
            <a:r>
              <a:rPr lang="en-US" sz="1200" dirty="0" err="1">
                <a:solidFill>
                  <a:srgbClr val="880000"/>
                </a:solidFill>
                <a:latin typeface="Consolas" panose="020B0609020204030204" pitchFamily="49" charset="0"/>
              </a:rPr>
              <a:t>local_count</a:t>
            </a:r>
            <a:r>
              <a:rPr lang="en-US" sz="1200" dirty="0">
                <a:solidFill>
                  <a:srgbClr val="880000"/>
                </a:solidFill>
                <a:latin typeface="Consolas" panose="020B0609020204030204" pitchFamily="49" charset="0"/>
              </a:rPr>
              <a:t>, local_count+10):</a:t>
            </a:r>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a:solidFill>
                  <a:srgbClr val="880000"/>
                </a:solidFill>
                <a:latin typeface="Consolas" panose="020B0609020204030204" pitchFamily="49" charset="0"/>
              </a:rPr>
              <a:t>#string += </a:t>
            </a:r>
            <a:r>
              <a:rPr lang="en-US" sz="1200" dirty="0" err="1">
                <a:solidFill>
                  <a:srgbClr val="880000"/>
                </a:solidFill>
                <a:latin typeface="Consolas" panose="020B0609020204030204" pitchFamily="49" charset="0"/>
              </a:rPr>
              <a:t>hold_lines</a:t>
            </a:r>
            <a:r>
              <a:rPr lang="en-US" sz="1200" dirty="0">
                <a:solidFill>
                  <a:srgbClr val="880000"/>
                </a:solidFill>
                <a:latin typeface="Consolas" panose="020B0609020204030204" pitchFamily="49" charset="0"/>
              </a:rPr>
              <a:t>[x]</a:t>
            </a:r>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print(str(</a:t>
            </a:r>
            <a:r>
              <a:rPr lang="en-US" sz="1200" dirty="0" err="1">
                <a:solidFill>
                  <a:srgbClr val="000000"/>
                </a:solidFill>
                <a:latin typeface="Consolas" panose="020B0609020204030204" pitchFamily="49" charset="0"/>
              </a:rPr>
              <a:t>local_count</a:t>
            </a:r>
            <a:r>
              <a:rPr lang="en-US" sz="1200" dirty="0">
                <a:solidFill>
                  <a:srgbClr val="000000"/>
                </a:solidFill>
                <a:latin typeface="Consolas" panose="020B0609020204030204" pitchFamily="49" charset="0"/>
              </a:rPr>
              <a:t>), flush=</a:t>
            </a:r>
            <a:r>
              <a:rPr lang="en-US" sz="1200" dirty="0">
                <a:solidFill>
                  <a:srgbClr val="000088"/>
                </a:solidFill>
                <a:latin typeface="Consolas" panose="020B0609020204030204" pitchFamily="49" charset="0"/>
              </a:rPr>
              <a:t>True</a:t>
            </a:r>
            <a:r>
              <a:rPr lang="en-US" sz="1200" dirty="0">
                <a:solidFill>
                  <a:srgbClr val="000000"/>
                </a:solidFill>
                <a:latin typeface="Consolas" panose="020B0609020204030204" pitchFamily="49" charset="0"/>
              </a:rPr>
              <a:t>)</a:t>
            </a:r>
            <a:br>
              <a:rPr lang="en-US" sz="1200" dirty="0">
                <a:solidFill>
                  <a:srgbClr val="000000"/>
                </a:solidFill>
                <a:latin typeface="Consolas" panose="020B0609020204030204" pitchFamily="49" charset="0"/>
              </a:rPr>
            </a:br>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a:solidFill>
                  <a:srgbClr val="000088"/>
                </a:solidFill>
                <a:latin typeface="Consolas" panose="020B0609020204030204" pitchFamily="49" charset="0"/>
              </a:rPr>
              <a:t>if</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local_count</a:t>
            </a:r>
            <a:r>
              <a:rPr lang="en-US" sz="1200" dirty="0">
                <a:solidFill>
                  <a:srgbClr val="000000"/>
                </a:solidFill>
                <a:latin typeface="Consolas" panose="020B0609020204030204" pitchFamily="49" charset="0"/>
              </a:rPr>
              <a:t> == </a:t>
            </a:r>
            <a:r>
              <a:rPr lang="en-US" sz="1200" dirty="0">
                <a:solidFill>
                  <a:srgbClr val="006666"/>
                </a:solidFill>
                <a:latin typeface="Consolas" panose="020B0609020204030204" pitchFamily="49" charset="0"/>
              </a:rPr>
              <a:t>6000</a:t>
            </a:r>
            <a:r>
              <a:rPr lang="en-US" sz="1200" dirty="0">
                <a:solidFill>
                  <a:srgbClr val="000000"/>
                </a:solidFill>
                <a:latin typeface="Consolas" panose="020B0609020204030204" pitchFamily="49" charset="0"/>
              </a:rPr>
              <a:t>:</a:t>
            </a:r>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print(</a:t>
            </a:r>
            <a:r>
              <a:rPr lang="en-US" sz="1200" dirty="0">
                <a:solidFill>
                  <a:srgbClr val="008800"/>
                </a:solidFill>
                <a:latin typeface="Consolas" panose="020B0609020204030204" pitchFamily="49" charset="0"/>
              </a:rPr>
              <a:t>"</a:t>
            </a:r>
            <a:r>
              <a:rPr lang="en-US" sz="1200" dirty="0" err="1">
                <a:solidFill>
                  <a:srgbClr val="008800"/>
                </a:solidFill>
                <a:latin typeface="Consolas" panose="020B0609020204030204" pitchFamily="49" charset="0"/>
              </a:rPr>
              <a:t>N_killed</a:t>
            </a:r>
            <a:r>
              <a:rPr lang="en-US" sz="1200" dirty="0">
                <a:solidFill>
                  <a:srgbClr val="008800"/>
                </a:solidFill>
                <a:latin typeface="Consolas" panose="020B0609020204030204" pitchFamily="49" charset="0"/>
              </a:rPr>
              <a:t> = "</a:t>
            </a:r>
            <a:r>
              <a:rPr lang="en-US" sz="1200" dirty="0">
                <a:solidFill>
                  <a:srgbClr val="000000"/>
                </a:solidFill>
                <a:latin typeface="Consolas" panose="020B0609020204030204" pitchFamily="49" charset="0"/>
              </a:rPr>
              <a:t> + str(</a:t>
            </a:r>
            <a:r>
              <a:rPr lang="en-US" sz="1200" dirty="0" err="1">
                <a:solidFill>
                  <a:srgbClr val="000000"/>
                </a:solidFill>
                <a:latin typeface="Consolas" panose="020B0609020204030204" pitchFamily="49" charset="0"/>
              </a:rPr>
              <a:t>nMal</a:t>
            </a:r>
            <a:r>
              <a:rPr lang="en-US" sz="1200" dirty="0">
                <a:solidFill>
                  <a:srgbClr val="000000"/>
                </a:solidFill>
                <a:latin typeface="Consolas" panose="020B0609020204030204" pitchFamily="49" charset="0"/>
              </a:rPr>
              <a:t>), </a:t>
            </a:r>
            <a:r>
              <a:rPr lang="en-US" sz="1200" dirty="0">
                <a:solidFill>
                  <a:srgbClr val="008800"/>
                </a:solidFill>
                <a:latin typeface="Consolas" panose="020B0609020204030204" pitchFamily="49" charset="0"/>
              </a:rPr>
              <a:t>"</a:t>
            </a:r>
            <a:r>
              <a:rPr lang="en-US" sz="1200" dirty="0" err="1">
                <a:solidFill>
                  <a:srgbClr val="008800"/>
                </a:solidFill>
                <a:latin typeface="Consolas" panose="020B0609020204030204" pitchFamily="49" charset="0"/>
              </a:rPr>
              <a:t>nMal</a:t>
            </a:r>
            <a:r>
              <a:rPr lang="en-US" sz="1200" dirty="0">
                <a:solidFill>
                  <a:srgbClr val="008800"/>
                </a:solidFill>
                <a:latin typeface="Consolas" panose="020B0609020204030204" pitchFamily="49" charset="0"/>
              </a:rPr>
              <a:t> = "</a:t>
            </a:r>
            <a:r>
              <a:rPr lang="en-US" sz="1200" dirty="0">
                <a:solidFill>
                  <a:srgbClr val="000000"/>
                </a:solidFill>
                <a:latin typeface="Consolas" panose="020B0609020204030204" pitchFamily="49" charset="0"/>
              </a:rPr>
              <a:t> + str(</a:t>
            </a:r>
            <a:r>
              <a:rPr lang="en-US" sz="1200" dirty="0">
                <a:solidFill>
                  <a:srgbClr val="006666"/>
                </a:solidFill>
                <a:latin typeface="Consolas" panose="020B0609020204030204" pitchFamily="49" charset="0"/>
              </a:rPr>
              <a:t>8</a:t>
            </a:r>
            <a:r>
              <a:rPr lang="en-US" sz="1200" dirty="0">
                <a:solidFill>
                  <a:srgbClr val="000000"/>
                </a:solidFill>
                <a:latin typeface="Consolas" panose="020B0609020204030204" pitchFamily="49" charset="0"/>
              </a:rPr>
              <a:t>-nMal), flush=</a:t>
            </a:r>
            <a:r>
              <a:rPr lang="en-US" sz="1200" dirty="0">
                <a:solidFill>
                  <a:srgbClr val="000088"/>
                </a:solidFill>
                <a:latin typeface="Consolas" panose="020B0609020204030204" pitchFamily="49" charset="0"/>
              </a:rPr>
              <a:t>True</a:t>
            </a:r>
            <a:r>
              <a:rPr lang="en-US" sz="1200" dirty="0">
                <a:solidFill>
                  <a:srgbClr val="000000"/>
                </a:solidFill>
                <a:latin typeface="Consolas" panose="020B0609020204030204" pitchFamily="49" charset="0"/>
              </a:rPr>
              <a:t>)</a:t>
            </a:r>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a:solidFill>
                  <a:srgbClr val="000088"/>
                </a:solidFill>
                <a:latin typeface="Consolas" panose="020B0609020204030204" pitchFamily="49" charset="0"/>
              </a:rPr>
              <a:t>if</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local_count</a:t>
            </a:r>
            <a:r>
              <a:rPr lang="en-US" sz="1200" dirty="0">
                <a:solidFill>
                  <a:srgbClr val="000000"/>
                </a:solidFill>
                <a:latin typeface="Consolas" panose="020B0609020204030204" pitchFamily="49" charset="0"/>
              </a:rPr>
              <a:t> == </a:t>
            </a:r>
            <a:r>
              <a:rPr lang="en-US" sz="1200" dirty="0">
                <a:solidFill>
                  <a:srgbClr val="006666"/>
                </a:solidFill>
                <a:latin typeface="Consolas" panose="020B0609020204030204" pitchFamily="49" charset="0"/>
              </a:rPr>
              <a:t>17000</a:t>
            </a:r>
            <a:r>
              <a:rPr lang="en-US" sz="1200" dirty="0">
                <a:solidFill>
                  <a:srgbClr val="000000"/>
                </a:solidFill>
                <a:latin typeface="Consolas" panose="020B0609020204030204" pitchFamily="49" charset="0"/>
              </a:rPr>
              <a:t>:</a:t>
            </a:r>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print(</a:t>
            </a:r>
            <a:r>
              <a:rPr lang="en-US" sz="1200" dirty="0">
                <a:solidFill>
                  <a:srgbClr val="008800"/>
                </a:solidFill>
                <a:latin typeface="Consolas" panose="020B0609020204030204" pitchFamily="49" charset="0"/>
              </a:rPr>
              <a:t>"</a:t>
            </a:r>
            <a:r>
              <a:rPr lang="en-US" sz="1200" dirty="0" err="1">
                <a:solidFill>
                  <a:srgbClr val="008800"/>
                </a:solidFill>
                <a:latin typeface="Consolas" panose="020B0609020204030204" pitchFamily="49" charset="0"/>
              </a:rPr>
              <a:t>N_killed</a:t>
            </a:r>
            <a:r>
              <a:rPr lang="en-US" sz="1200" dirty="0">
                <a:solidFill>
                  <a:srgbClr val="008800"/>
                </a:solidFill>
                <a:latin typeface="Consolas" panose="020B0609020204030204" pitchFamily="49" charset="0"/>
              </a:rPr>
              <a:t> = "</a:t>
            </a:r>
            <a:r>
              <a:rPr lang="en-US" sz="1200" dirty="0">
                <a:solidFill>
                  <a:srgbClr val="000000"/>
                </a:solidFill>
                <a:latin typeface="Consolas" panose="020B0609020204030204" pitchFamily="49" charset="0"/>
              </a:rPr>
              <a:t> + str(</a:t>
            </a:r>
            <a:r>
              <a:rPr lang="en-US" sz="1200" dirty="0" err="1">
                <a:solidFill>
                  <a:srgbClr val="000000"/>
                </a:solidFill>
                <a:latin typeface="Consolas" panose="020B0609020204030204" pitchFamily="49" charset="0"/>
              </a:rPr>
              <a:t>nMal</a:t>
            </a:r>
            <a:r>
              <a:rPr lang="en-US" sz="1200" dirty="0">
                <a:solidFill>
                  <a:srgbClr val="000000"/>
                </a:solidFill>
                <a:latin typeface="Consolas" panose="020B0609020204030204" pitchFamily="49" charset="0"/>
              </a:rPr>
              <a:t>), </a:t>
            </a:r>
            <a:r>
              <a:rPr lang="en-US" sz="1200" dirty="0">
                <a:solidFill>
                  <a:srgbClr val="008800"/>
                </a:solidFill>
                <a:latin typeface="Consolas" panose="020B0609020204030204" pitchFamily="49" charset="0"/>
              </a:rPr>
              <a:t>"</a:t>
            </a:r>
            <a:r>
              <a:rPr lang="en-US" sz="1200" dirty="0" err="1">
                <a:solidFill>
                  <a:srgbClr val="008800"/>
                </a:solidFill>
                <a:latin typeface="Consolas" panose="020B0609020204030204" pitchFamily="49" charset="0"/>
              </a:rPr>
              <a:t>nMal</a:t>
            </a:r>
            <a:r>
              <a:rPr lang="en-US" sz="1200" dirty="0">
                <a:solidFill>
                  <a:srgbClr val="008800"/>
                </a:solidFill>
                <a:latin typeface="Consolas" panose="020B0609020204030204" pitchFamily="49" charset="0"/>
              </a:rPr>
              <a:t> = "</a:t>
            </a:r>
            <a:r>
              <a:rPr lang="en-US" sz="1200" dirty="0">
                <a:solidFill>
                  <a:srgbClr val="000000"/>
                </a:solidFill>
                <a:latin typeface="Consolas" panose="020B0609020204030204" pitchFamily="49" charset="0"/>
              </a:rPr>
              <a:t> + str(</a:t>
            </a:r>
            <a:r>
              <a:rPr lang="en-US" sz="1200" dirty="0">
                <a:solidFill>
                  <a:srgbClr val="006666"/>
                </a:solidFill>
                <a:latin typeface="Consolas" panose="020B0609020204030204" pitchFamily="49" charset="0"/>
              </a:rPr>
              <a:t>8</a:t>
            </a:r>
            <a:r>
              <a:rPr lang="en-US" sz="1200" dirty="0">
                <a:solidFill>
                  <a:srgbClr val="000000"/>
                </a:solidFill>
                <a:latin typeface="Consolas" panose="020B0609020204030204" pitchFamily="49" charset="0"/>
              </a:rPr>
              <a:t>-nMal), flush=</a:t>
            </a:r>
            <a:r>
              <a:rPr lang="en-US" sz="1200" dirty="0">
                <a:solidFill>
                  <a:srgbClr val="000088"/>
                </a:solidFill>
                <a:latin typeface="Consolas" panose="020B0609020204030204" pitchFamily="49" charset="0"/>
              </a:rPr>
              <a:t>True</a:t>
            </a:r>
            <a:r>
              <a:rPr lang="en-US" sz="1200" dirty="0">
                <a:solidFill>
                  <a:srgbClr val="000000"/>
                </a:solidFill>
                <a:latin typeface="Consolas" panose="020B0609020204030204" pitchFamily="49" charset="0"/>
              </a:rPr>
              <a:t>)</a:t>
            </a:r>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a:solidFill>
                  <a:srgbClr val="000088"/>
                </a:solidFill>
                <a:latin typeface="Consolas" panose="020B0609020204030204" pitchFamily="49" charset="0"/>
              </a:rPr>
              <a:t>if</a:t>
            </a:r>
            <a:r>
              <a:rPr lang="en-US" sz="1200" dirty="0">
                <a:solidFill>
                  <a:srgbClr val="000000"/>
                </a:solidFill>
                <a:latin typeface="Consolas" panose="020B0609020204030204" pitchFamily="49" charset="0"/>
              </a:rPr>
              <a:t> count &gt;= </a:t>
            </a:r>
            <a:r>
              <a:rPr lang="en-US" sz="1200" dirty="0" err="1">
                <a:solidFill>
                  <a:srgbClr val="000000"/>
                </a:solidFill>
                <a:latin typeface="Consolas" panose="020B0609020204030204" pitchFamily="49" charset="0"/>
              </a:rPr>
              <a:t>len</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hold_lines</a:t>
            </a:r>
            <a:r>
              <a:rPr lang="en-US" sz="1200" dirty="0">
                <a:solidFill>
                  <a:srgbClr val="000000"/>
                </a:solidFill>
                <a:latin typeface="Consolas" panose="020B0609020204030204" pitchFamily="49" charset="0"/>
              </a:rPr>
              <a:t>):</a:t>
            </a:r>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count = </a:t>
            </a:r>
            <a:r>
              <a:rPr lang="en-US" sz="1200" dirty="0">
                <a:solidFill>
                  <a:srgbClr val="006666"/>
                </a:solidFill>
                <a:latin typeface="Consolas" panose="020B0609020204030204" pitchFamily="49" charset="0"/>
              </a:rPr>
              <a:t>12000</a:t>
            </a:r>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a:solidFill>
                  <a:srgbClr val="000088"/>
                </a:solidFill>
                <a:latin typeface="Consolas" panose="020B0609020204030204" pitchFamily="49" charset="0"/>
              </a:rPr>
              <a:t>return</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hold_lines</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local_count</a:t>
            </a:r>
            <a:r>
              <a:rPr lang="en-US" sz="1200" dirty="0">
                <a:solidFill>
                  <a:srgbClr val="000000"/>
                </a:solidFill>
                <a:latin typeface="Consolas" panose="020B0609020204030204" pitchFamily="49" charset="0"/>
              </a:rPr>
              <a:t>]</a:t>
            </a:r>
            <a:endParaRPr lang="en-US" sz="1200" dirty="0"/>
          </a:p>
        </p:txBody>
      </p:sp>
    </p:spTree>
    <p:extLst>
      <p:ext uri="{BB962C8B-B14F-4D97-AF65-F5344CB8AC3E}">
        <p14:creationId xmlns:p14="http://schemas.microsoft.com/office/powerpoint/2010/main" val="5914157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1C27F-54C4-D146-A282-36C272B2A97C}"/>
              </a:ext>
            </a:extLst>
          </p:cNvPr>
          <p:cNvSpPr>
            <a:spLocks noGrp="1"/>
          </p:cNvSpPr>
          <p:nvPr>
            <p:ph type="title"/>
          </p:nvPr>
        </p:nvSpPr>
        <p:spPr/>
        <p:txBody>
          <a:bodyPr/>
          <a:lstStyle/>
          <a:p>
            <a:r>
              <a:rPr lang="en-US" dirty="0"/>
              <a:t>Counting Mal</a:t>
            </a:r>
          </a:p>
        </p:txBody>
      </p:sp>
      <p:sp>
        <p:nvSpPr>
          <p:cNvPr id="3" name="Content Placeholder 2">
            <a:extLst>
              <a:ext uri="{FF2B5EF4-FFF2-40B4-BE49-F238E27FC236}">
                <a16:creationId xmlns:a16="http://schemas.microsoft.com/office/drawing/2014/main" id="{5D38EBB5-6E9B-0D4A-A4BC-C3A219402313}"/>
              </a:ext>
            </a:extLst>
          </p:cNvPr>
          <p:cNvSpPr>
            <a:spLocks noGrp="1"/>
          </p:cNvSpPr>
          <p:nvPr>
            <p:ph idx="1"/>
          </p:nvPr>
        </p:nvSpPr>
        <p:spPr>
          <a:xfrm>
            <a:off x="838200" y="1825625"/>
            <a:ext cx="6906491" cy="4351338"/>
          </a:xfrm>
        </p:spPr>
        <p:txBody>
          <a:bodyPr/>
          <a:lstStyle/>
          <a:p>
            <a:r>
              <a:rPr lang="en-US" dirty="0"/>
              <a:t>This function is called by a bk when a Mal packet has been found. It counts the amount of malicious packets.</a:t>
            </a:r>
          </a:p>
        </p:txBody>
      </p:sp>
      <p:sp>
        <p:nvSpPr>
          <p:cNvPr id="5" name="Rectangle 4">
            <a:extLst>
              <a:ext uri="{FF2B5EF4-FFF2-40B4-BE49-F238E27FC236}">
                <a16:creationId xmlns:a16="http://schemas.microsoft.com/office/drawing/2014/main" id="{B10340BB-4DB2-A94A-BFFE-C12604B36D56}"/>
              </a:ext>
            </a:extLst>
          </p:cNvPr>
          <p:cNvSpPr/>
          <p:nvPr/>
        </p:nvSpPr>
        <p:spPr>
          <a:xfrm>
            <a:off x="8146473" y="1690688"/>
            <a:ext cx="6096000" cy="1477328"/>
          </a:xfrm>
          <a:prstGeom prst="rect">
            <a:avLst/>
          </a:prstGeom>
        </p:spPr>
        <p:txBody>
          <a:bodyPr>
            <a:spAutoFit/>
          </a:bodyPr>
          <a:lstStyle/>
          <a:p>
            <a:r>
              <a:rPr lang="en-US" dirty="0">
                <a:solidFill>
                  <a:srgbClr val="006666"/>
                </a:solidFill>
                <a:latin typeface="Consolas" panose="020B0609020204030204" pitchFamily="49" charset="0"/>
              </a:rPr>
              <a:t>@</a:t>
            </a:r>
            <a:r>
              <a:rPr lang="en-US" dirty="0" err="1">
                <a:solidFill>
                  <a:srgbClr val="006666"/>
                </a:solidFill>
                <a:latin typeface="Consolas" panose="020B0609020204030204" pitchFamily="49" charset="0"/>
              </a:rPr>
              <a:t>app.route</a:t>
            </a:r>
            <a:r>
              <a:rPr lang="en-US" dirty="0">
                <a:solidFill>
                  <a:srgbClr val="006666"/>
                </a:solidFill>
                <a:latin typeface="Consolas" panose="020B0609020204030204" pitchFamily="49" charset="0"/>
              </a:rPr>
              <a:t>('/count')</a:t>
            </a:r>
            <a:br>
              <a:rPr lang="en-US" dirty="0">
                <a:solidFill>
                  <a:srgbClr val="000000"/>
                </a:solidFill>
                <a:latin typeface="Consolas" panose="020B0609020204030204" pitchFamily="49" charset="0"/>
              </a:rPr>
            </a:br>
            <a:r>
              <a:rPr lang="en-US" dirty="0">
                <a:solidFill>
                  <a:srgbClr val="000088"/>
                </a:solidFill>
                <a:latin typeface="Consolas" panose="020B0609020204030204" pitchFamily="49" charset="0"/>
              </a:rPr>
              <a:t>def</a:t>
            </a:r>
            <a:r>
              <a:rPr lang="en-US" dirty="0">
                <a:solidFill>
                  <a:srgbClr val="000000"/>
                </a:solidFill>
                <a:latin typeface="Consolas" panose="020B0609020204030204" pitchFamily="49" charset="0"/>
              </a:rPr>
              <a:t> </a:t>
            </a:r>
            <a:r>
              <a:rPr lang="en-US" dirty="0">
                <a:solidFill>
                  <a:srgbClr val="660066"/>
                </a:solidFill>
                <a:latin typeface="Consolas" panose="020B0609020204030204" pitchFamily="49" charset="0"/>
              </a:rPr>
              <a:t>counter()</a:t>
            </a:r>
            <a:r>
              <a:rPr lang="en-US" dirty="0">
                <a:solidFill>
                  <a:srgbClr val="000000"/>
                </a:solidFill>
                <a:latin typeface="Consolas" panose="020B0609020204030204" pitchFamily="49" charset="0"/>
              </a:rPr>
              <a:t>:</a:t>
            </a:r>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    </a:t>
            </a:r>
            <a:r>
              <a:rPr lang="en-US" dirty="0">
                <a:solidFill>
                  <a:srgbClr val="000088"/>
                </a:solidFill>
                <a:latin typeface="Consolas" panose="020B0609020204030204" pitchFamily="49" charset="0"/>
              </a:rPr>
              <a:t>global</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nMal</a:t>
            </a:r>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nMal</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nMal</a:t>
            </a:r>
            <a:r>
              <a:rPr lang="en-US" dirty="0">
                <a:solidFill>
                  <a:srgbClr val="000000"/>
                </a:solidFill>
                <a:latin typeface="Consolas" panose="020B0609020204030204" pitchFamily="49" charset="0"/>
              </a:rPr>
              <a:t> + </a:t>
            </a:r>
            <a:r>
              <a:rPr lang="en-US" dirty="0">
                <a:solidFill>
                  <a:srgbClr val="006666"/>
                </a:solidFill>
                <a:latin typeface="Consolas" panose="020B0609020204030204" pitchFamily="49" charset="0"/>
              </a:rPr>
              <a:t>1</a:t>
            </a:r>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    </a:t>
            </a:r>
            <a:r>
              <a:rPr lang="en-US" dirty="0">
                <a:solidFill>
                  <a:srgbClr val="000088"/>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08800"/>
                </a:solidFill>
                <a:latin typeface="Consolas" panose="020B0609020204030204" pitchFamily="49" charset="0"/>
              </a:rPr>
              <a:t>"counted"</a:t>
            </a:r>
            <a:endParaRPr lang="en-US" dirty="0"/>
          </a:p>
        </p:txBody>
      </p:sp>
    </p:spTree>
    <p:extLst>
      <p:ext uri="{BB962C8B-B14F-4D97-AF65-F5344CB8AC3E}">
        <p14:creationId xmlns:p14="http://schemas.microsoft.com/office/powerpoint/2010/main" val="15924847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32464-C10E-4A4C-8990-8AC5CA4943AB}"/>
              </a:ext>
            </a:extLst>
          </p:cNvPr>
          <p:cNvSpPr>
            <a:spLocks noGrp="1"/>
          </p:cNvSpPr>
          <p:nvPr>
            <p:ph type="title"/>
          </p:nvPr>
        </p:nvSpPr>
        <p:spPr/>
        <p:txBody>
          <a:bodyPr/>
          <a:lstStyle/>
          <a:p>
            <a:r>
              <a:rPr lang="en-US" dirty="0"/>
              <a:t>File shuffler</a:t>
            </a:r>
          </a:p>
        </p:txBody>
      </p:sp>
      <p:sp>
        <p:nvSpPr>
          <p:cNvPr id="3" name="Content Placeholder 2">
            <a:extLst>
              <a:ext uri="{FF2B5EF4-FFF2-40B4-BE49-F238E27FC236}">
                <a16:creationId xmlns:a16="http://schemas.microsoft.com/office/drawing/2014/main" id="{6C135C75-77C4-F642-AC5D-F577BBE1A8A4}"/>
              </a:ext>
            </a:extLst>
          </p:cNvPr>
          <p:cNvSpPr>
            <a:spLocks noGrp="1"/>
          </p:cNvSpPr>
          <p:nvPr>
            <p:ph idx="1"/>
          </p:nvPr>
        </p:nvSpPr>
        <p:spPr>
          <a:xfrm>
            <a:off x="838200" y="1825625"/>
            <a:ext cx="8208804" cy="4351338"/>
          </a:xfrm>
        </p:spPr>
        <p:txBody>
          <a:bodyPr/>
          <a:lstStyle/>
          <a:p>
            <a:r>
              <a:rPr lang="en-US" dirty="0"/>
              <a:t>For efficiency, there is a file shuffler located on the local computer called </a:t>
            </a:r>
            <a:r>
              <a:rPr lang="en-US" dirty="0" err="1"/>
              <a:t>find_normal_and</a:t>
            </a:r>
            <a:r>
              <a:rPr lang="en-US" dirty="0"/>
              <a:t> _</a:t>
            </a:r>
            <a:r>
              <a:rPr lang="en-US" dirty="0" err="1"/>
              <a:t>neptune_packets_and_shuffle.py</a:t>
            </a:r>
            <a:endParaRPr lang="en-US" dirty="0"/>
          </a:p>
          <a:p>
            <a:r>
              <a:rPr lang="en-US" dirty="0"/>
              <a:t>It takes the normal and Neptune packets from the </a:t>
            </a:r>
            <a:r>
              <a:rPr lang="en-US" dirty="0" err="1"/>
              <a:t>test.txt</a:t>
            </a:r>
            <a:r>
              <a:rPr lang="en-US" dirty="0"/>
              <a:t> file and shuffles them together. </a:t>
            </a:r>
          </a:p>
          <a:p>
            <a:r>
              <a:rPr lang="en-US" dirty="0"/>
              <a:t>After shuffling on local computer, copy to GKE using:</a:t>
            </a:r>
          </a:p>
          <a:p>
            <a:pPr lvl="1"/>
            <a:r>
              <a:rPr lang="en-US" dirty="0" err="1"/>
              <a:t>kubectl</a:t>
            </a:r>
            <a:r>
              <a:rPr lang="en-US" dirty="0"/>
              <a:t> cp test3.txt default/bk-7d78cffbc-hp7kl:/notebooks/shared/</a:t>
            </a:r>
            <a:r>
              <a:rPr lang="en-US" dirty="0" err="1"/>
              <a:t>test.txt</a:t>
            </a:r>
            <a:endParaRPr lang="en-US" dirty="0"/>
          </a:p>
          <a:p>
            <a:pPr marL="0" indent="0">
              <a:buNone/>
            </a:pPr>
            <a:endParaRPr lang="en-US" dirty="0"/>
          </a:p>
        </p:txBody>
      </p:sp>
      <p:graphicFrame>
        <p:nvGraphicFramePr>
          <p:cNvPr id="4" name="Table 3">
            <a:extLst>
              <a:ext uri="{FF2B5EF4-FFF2-40B4-BE49-F238E27FC236}">
                <a16:creationId xmlns:a16="http://schemas.microsoft.com/office/drawing/2014/main" id="{591B0292-663D-D641-B069-43900EF923EA}"/>
              </a:ext>
            </a:extLst>
          </p:cNvPr>
          <p:cNvGraphicFramePr>
            <a:graphicFrameLocks noGrp="1"/>
          </p:cNvGraphicFramePr>
          <p:nvPr>
            <p:extLst>
              <p:ext uri="{D42A27DB-BD31-4B8C-83A1-F6EECF244321}">
                <p14:modId xmlns:p14="http://schemas.microsoft.com/office/powerpoint/2010/main" val="2100943778"/>
              </p:ext>
            </p:extLst>
          </p:nvPr>
        </p:nvGraphicFramePr>
        <p:xfrm>
          <a:off x="9047004" y="2237339"/>
          <a:ext cx="6289992" cy="4617486"/>
        </p:xfrm>
        <a:graphic>
          <a:graphicData uri="http://schemas.openxmlformats.org/drawingml/2006/table">
            <a:tbl>
              <a:tblPr/>
              <a:tblGrid>
                <a:gridCol w="6289992">
                  <a:extLst>
                    <a:ext uri="{9D8B030D-6E8A-4147-A177-3AD203B41FA5}">
                      <a16:colId xmlns:a16="http://schemas.microsoft.com/office/drawing/2014/main" val="4076393359"/>
                    </a:ext>
                  </a:extLst>
                </a:gridCol>
              </a:tblGrid>
              <a:tr h="4351338">
                <a:tc>
                  <a:txBody>
                    <a:bodyPr/>
                    <a:lstStyle/>
                    <a:p>
                      <a:pPr rtl="0" fontAlgn="t">
                        <a:spcBef>
                          <a:spcPts val="0"/>
                        </a:spcBef>
                        <a:spcAft>
                          <a:spcPts val="0"/>
                        </a:spcAft>
                      </a:pPr>
                      <a:r>
                        <a:rPr lang="en-US" sz="700" b="0" i="0" u="none" strike="noStrike" dirty="0" err="1">
                          <a:solidFill>
                            <a:srgbClr val="000000"/>
                          </a:solidFill>
                          <a:effectLst/>
                          <a:latin typeface="Consolas" panose="020B0609020204030204" pitchFamily="49" charset="0"/>
                        </a:rPr>
                        <a:t>my_file</a:t>
                      </a:r>
                      <a:r>
                        <a:rPr lang="en-US" sz="700" b="0" i="0" u="none" strike="noStrike" dirty="0">
                          <a:solidFill>
                            <a:srgbClr val="000000"/>
                          </a:solidFill>
                          <a:effectLst/>
                          <a:latin typeface="Consolas" panose="020B0609020204030204" pitchFamily="49" charset="0"/>
                        </a:rPr>
                        <a:t> = </a:t>
                      </a:r>
                      <a:r>
                        <a:rPr lang="en-US" sz="700" b="0" i="0" u="none" strike="noStrike" dirty="0">
                          <a:solidFill>
                            <a:srgbClr val="008800"/>
                          </a:solidFill>
                          <a:effectLst/>
                          <a:latin typeface="Consolas" panose="020B0609020204030204" pitchFamily="49" charset="0"/>
                        </a:rPr>
                        <a:t>'</a:t>
                      </a:r>
                      <a:r>
                        <a:rPr lang="en-US" sz="700" b="0" i="0" u="none" strike="noStrike" dirty="0" err="1">
                          <a:solidFill>
                            <a:srgbClr val="008800"/>
                          </a:solidFill>
                          <a:effectLst/>
                          <a:latin typeface="Consolas" panose="020B0609020204030204" pitchFamily="49" charset="0"/>
                        </a:rPr>
                        <a:t>test.txt</a:t>
                      </a:r>
                      <a:r>
                        <a:rPr lang="en-US" sz="700" b="0" i="0" u="none" strike="noStrike" dirty="0">
                          <a:solidFill>
                            <a:srgbClr val="008800"/>
                          </a:solidFill>
                          <a:effectLst/>
                          <a:latin typeface="Consolas" panose="020B0609020204030204" pitchFamily="49" charset="0"/>
                        </a:rPr>
                        <a:t>'</a:t>
                      </a:r>
                      <a:br>
                        <a:rPr lang="en-US" sz="700" b="0" i="0" u="none" strike="noStrike" dirty="0">
                          <a:solidFill>
                            <a:srgbClr val="000000"/>
                          </a:solidFill>
                          <a:effectLst/>
                          <a:latin typeface="Consolas" panose="020B0609020204030204" pitchFamily="49" charset="0"/>
                        </a:rPr>
                      </a:br>
                      <a:r>
                        <a:rPr lang="en-US" sz="700" b="0" i="0" u="none" strike="noStrike" dirty="0">
                          <a:solidFill>
                            <a:srgbClr val="000000"/>
                          </a:solidFill>
                          <a:effectLst/>
                          <a:latin typeface="Consolas" panose="020B0609020204030204" pitchFamily="49" charset="0"/>
                        </a:rPr>
                        <a:t>normal = []</a:t>
                      </a:r>
                      <a:br>
                        <a:rPr lang="en-US" sz="700" b="0" i="0" u="none" strike="noStrike" dirty="0">
                          <a:solidFill>
                            <a:srgbClr val="000000"/>
                          </a:solidFill>
                          <a:effectLst/>
                          <a:latin typeface="Consolas" panose="020B0609020204030204" pitchFamily="49" charset="0"/>
                        </a:rPr>
                      </a:br>
                      <a:r>
                        <a:rPr lang="en-US" sz="700" b="0" i="0" u="none" strike="noStrike" dirty="0" err="1">
                          <a:solidFill>
                            <a:srgbClr val="000000"/>
                          </a:solidFill>
                          <a:effectLst/>
                          <a:latin typeface="Consolas" panose="020B0609020204030204" pitchFamily="49" charset="0"/>
                        </a:rPr>
                        <a:t>neptune</a:t>
                      </a:r>
                      <a:r>
                        <a:rPr lang="en-US" sz="700" b="0" i="0" u="none" strike="noStrike" dirty="0">
                          <a:solidFill>
                            <a:srgbClr val="000000"/>
                          </a:solidFill>
                          <a:effectLst/>
                          <a:latin typeface="Consolas" panose="020B0609020204030204" pitchFamily="49" charset="0"/>
                        </a:rPr>
                        <a:t> = []</a:t>
                      </a:r>
                      <a:br>
                        <a:rPr lang="en-US" sz="700" b="0" i="0" u="none" strike="noStrike" dirty="0">
                          <a:solidFill>
                            <a:srgbClr val="000000"/>
                          </a:solidFill>
                          <a:effectLst/>
                          <a:latin typeface="Consolas" panose="020B0609020204030204" pitchFamily="49" charset="0"/>
                        </a:rPr>
                      </a:br>
                      <a:r>
                        <a:rPr lang="en-US" sz="700" b="0" i="0" u="none" strike="noStrike" dirty="0">
                          <a:solidFill>
                            <a:srgbClr val="000000"/>
                          </a:solidFill>
                          <a:effectLst/>
                          <a:latin typeface="Consolas" panose="020B0609020204030204" pitchFamily="49" charset="0"/>
                        </a:rPr>
                        <a:t>count = </a:t>
                      </a:r>
                      <a:r>
                        <a:rPr lang="en-US" sz="700" b="0" i="0" u="none" strike="noStrike" dirty="0">
                          <a:solidFill>
                            <a:srgbClr val="006666"/>
                          </a:solidFill>
                          <a:effectLst/>
                          <a:latin typeface="Consolas" panose="020B0609020204030204" pitchFamily="49" charset="0"/>
                        </a:rPr>
                        <a:t>0</a:t>
                      </a:r>
                      <a:br>
                        <a:rPr lang="en-US" sz="700" b="0" i="0" u="none" strike="noStrike" dirty="0">
                          <a:solidFill>
                            <a:srgbClr val="000000"/>
                          </a:solidFill>
                          <a:effectLst/>
                          <a:latin typeface="Consolas" panose="020B0609020204030204" pitchFamily="49" charset="0"/>
                        </a:rPr>
                      </a:br>
                      <a:r>
                        <a:rPr lang="en-US" sz="700" b="0" i="0" u="none" strike="noStrike" dirty="0">
                          <a:solidFill>
                            <a:srgbClr val="000088"/>
                          </a:solidFill>
                          <a:effectLst/>
                          <a:latin typeface="Consolas" panose="020B0609020204030204" pitchFamily="49" charset="0"/>
                        </a:rPr>
                        <a:t>with</a:t>
                      </a:r>
                      <a:r>
                        <a:rPr lang="en-US" sz="700" b="0" i="0" u="none" strike="noStrike" dirty="0">
                          <a:solidFill>
                            <a:srgbClr val="000000"/>
                          </a:solidFill>
                          <a:effectLst/>
                          <a:latin typeface="Consolas" panose="020B0609020204030204" pitchFamily="49" charset="0"/>
                        </a:rPr>
                        <a:t> open(</a:t>
                      </a:r>
                      <a:r>
                        <a:rPr lang="en-US" sz="700" b="0" i="0" u="none" strike="noStrike" dirty="0" err="1">
                          <a:solidFill>
                            <a:srgbClr val="000000"/>
                          </a:solidFill>
                          <a:effectLst/>
                          <a:latin typeface="Consolas" panose="020B0609020204030204" pitchFamily="49" charset="0"/>
                        </a:rPr>
                        <a:t>my_file,</a:t>
                      </a:r>
                      <a:r>
                        <a:rPr lang="en-US" sz="700" b="0" i="0" u="none" strike="noStrike" dirty="0" err="1">
                          <a:solidFill>
                            <a:srgbClr val="008800"/>
                          </a:solidFill>
                          <a:effectLst/>
                          <a:latin typeface="Consolas" panose="020B0609020204030204" pitchFamily="49" charset="0"/>
                        </a:rPr>
                        <a:t>'r</a:t>
                      </a:r>
                      <a:r>
                        <a:rPr lang="en-US" sz="700" b="0" i="0" u="none" strike="noStrike" dirty="0">
                          <a:solidFill>
                            <a:srgbClr val="008800"/>
                          </a:solidFill>
                          <a:effectLst/>
                          <a:latin typeface="Consolas" panose="020B0609020204030204" pitchFamily="49" charset="0"/>
                        </a:rPr>
                        <a:t>'</a:t>
                      </a:r>
                      <a:r>
                        <a:rPr lang="en-US" sz="700" b="0" i="0" u="none" strike="noStrike" dirty="0">
                          <a:solidFill>
                            <a:srgbClr val="000000"/>
                          </a:solidFill>
                          <a:effectLst/>
                          <a:latin typeface="Consolas" panose="020B0609020204030204" pitchFamily="49" charset="0"/>
                        </a:rPr>
                        <a:t>) </a:t>
                      </a:r>
                      <a:r>
                        <a:rPr lang="en-US" sz="700" b="0" i="0" u="none" strike="noStrike" dirty="0">
                          <a:solidFill>
                            <a:srgbClr val="000088"/>
                          </a:solidFill>
                          <a:effectLst/>
                          <a:latin typeface="Consolas" panose="020B0609020204030204" pitchFamily="49" charset="0"/>
                        </a:rPr>
                        <a:t>as</a:t>
                      </a:r>
                      <a:r>
                        <a:rPr lang="en-US" sz="700" b="0" i="0" u="none" strike="noStrike" dirty="0">
                          <a:solidFill>
                            <a:srgbClr val="000000"/>
                          </a:solidFill>
                          <a:effectLst/>
                          <a:latin typeface="Consolas" panose="020B0609020204030204" pitchFamily="49" charset="0"/>
                        </a:rPr>
                        <a:t> </a:t>
                      </a:r>
                      <a:r>
                        <a:rPr lang="en-US" sz="700" b="0" i="0" u="none" strike="noStrike" dirty="0" err="1">
                          <a:solidFill>
                            <a:srgbClr val="000000"/>
                          </a:solidFill>
                          <a:effectLst/>
                          <a:latin typeface="Consolas" panose="020B0609020204030204" pitchFamily="49" charset="0"/>
                        </a:rPr>
                        <a:t>text_file</a:t>
                      </a:r>
                      <a:r>
                        <a:rPr lang="en-US" sz="700" b="0" i="0" u="none" strike="noStrike" dirty="0">
                          <a:solidFill>
                            <a:srgbClr val="000000"/>
                          </a:solidFill>
                          <a:effectLst/>
                          <a:latin typeface="Consolas" panose="020B0609020204030204" pitchFamily="49" charset="0"/>
                        </a:rPr>
                        <a:t>:</a:t>
                      </a:r>
                      <a:br>
                        <a:rPr lang="en-US" sz="700" b="0" i="0" u="none" strike="noStrike" dirty="0">
                          <a:solidFill>
                            <a:srgbClr val="000000"/>
                          </a:solidFill>
                          <a:effectLst/>
                          <a:latin typeface="Consolas" panose="020B0609020204030204" pitchFamily="49" charset="0"/>
                        </a:rPr>
                      </a:br>
                      <a:r>
                        <a:rPr lang="en-US" sz="700" b="0" i="0" u="none" strike="noStrike" dirty="0">
                          <a:solidFill>
                            <a:srgbClr val="000088"/>
                          </a:solidFill>
                          <a:effectLst/>
                          <a:latin typeface="Consolas" panose="020B0609020204030204" pitchFamily="49" charset="0"/>
                        </a:rPr>
                        <a:t>for</a:t>
                      </a:r>
                      <a:r>
                        <a:rPr lang="en-US" sz="700" b="0" i="0" u="none" strike="noStrike" dirty="0">
                          <a:solidFill>
                            <a:srgbClr val="000000"/>
                          </a:solidFill>
                          <a:effectLst/>
                          <a:latin typeface="Consolas" panose="020B0609020204030204" pitchFamily="49" charset="0"/>
                        </a:rPr>
                        <a:t> row </a:t>
                      </a:r>
                      <a:r>
                        <a:rPr lang="en-US" sz="700" b="0" i="0" u="none" strike="noStrike" dirty="0">
                          <a:solidFill>
                            <a:srgbClr val="000088"/>
                          </a:solidFill>
                          <a:effectLst/>
                          <a:latin typeface="Consolas" panose="020B0609020204030204" pitchFamily="49" charset="0"/>
                        </a:rPr>
                        <a:t>in</a:t>
                      </a:r>
                      <a:r>
                        <a:rPr lang="en-US" sz="700" b="0" i="0" u="none" strike="noStrike" dirty="0">
                          <a:solidFill>
                            <a:srgbClr val="000000"/>
                          </a:solidFill>
                          <a:effectLst/>
                          <a:latin typeface="Consolas" panose="020B0609020204030204" pitchFamily="49" charset="0"/>
                        </a:rPr>
                        <a:t> </a:t>
                      </a:r>
                      <a:r>
                        <a:rPr lang="en-US" sz="700" b="0" i="0" u="none" strike="noStrike" dirty="0" err="1">
                          <a:solidFill>
                            <a:srgbClr val="000000"/>
                          </a:solidFill>
                          <a:effectLst/>
                          <a:latin typeface="Consolas" panose="020B0609020204030204" pitchFamily="49" charset="0"/>
                        </a:rPr>
                        <a:t>text_file</a:t>
                      </a:r>
                      <a:r>
                        <a:rPr lang="en-US" sz="700" b="0" i="0" u="none" strike="noStrike" dirty="0">
                          <a:solidFill>
                            <a:srgbClr val="000000"/>
                          </a:solidFill>
                          <a:effectLst/>
                          <a:latin typeface="Consolas" panose="020B0609020204030204" pitchFamily="49" charset="0"/>
                        </a:rPr>
                        <a:t> :</a:t>
                      </a:r>
                      <a:br>
                        <a:rPr lang="en-US" sz="700" b="0" i="0" u="none" strike="noStrike" dirty="0">
                          <a:solidFill>
                            <a:srgbClr val="000000"/>
                          </a:solidFill>
                          <a:effectLst/>
                          <a:latin typeface="Consolas" panose="020B0609020204030204" pitchFamily="49" charset="0"/>
                        </a:rPr>
                      </a:br>
                      <a:r>
                        <a:rPr lang="en-US" sz="700" b="0" i="0" u="none" strike="noStrike" dirty="0">
                          <a:solidFill>
                            <a:srgbClr val="000088"/>
                          </a:solidFill>
                          <a:effectLst/>
                          <a:latin typeface="Consolas" panose="020B0609020204030204" pitchFamily="49" charset="0"/>
                        </a:rPr>
                        <a:t>if</a:t>
                      </a:r>
                      <a:r>
                        <a:rPr lang="en-US" sz="700" b="0" i="0" u="none" strike="noStrike" dirty="0">
                          <a:solidFill>
                            <a:srgbClr val="000000"/>
                          </a:solidFill>
                          <a:effectLst/>
                          <a:latin typeface="Consolas" panose="020B0609020204030204" pitchFamily="49" charset="0"/>
                        </a:rPr>
                        <a:t> </a:t>
                      </a:r>
                      <a:r>
                        <a:rPr lang="en-US" sz="700" b="0" i="0" u="none" strike="noStrike" dirty="0">
                          <a:solidFill>
                            <a:srgbClr val="008800"/>
                          </a:solidFill>
                          <a:effectLst/>
                          <a:latin typeface="Consolas" panose="020B0609020204030204" pitchFamily="49" charset="0"/>
                        </a:rPr>
                        <a:t>"normal"</a:t>
                      </a:r>
                      <a:r>
                        <a:rPr lang="en-US" sz="700" b="0" i="0" u="none" strike="noStrike" dirty="0">
                          <a:solidFill>
                            <a:srgbClr val="000000"/>
                          </a:solidFill>
                          <a:effectLst/>
                          <a:latin typeface="Consolas" panose="020B0609020204030204" pitchFamily="49" charset="0"/>
                        </a:rPr>
                        <a:t> </a:t>
                      </a:r>
                      <a:r>
                        <a:rPr lang="en-US" sz="700" b="0" i="0" u="none" strike="noStrike" dirty="0">
                          <a:solidFill>
                            <a:srgbClr val="000088"/>
                          </a:solidFill>
                          <a:effectLst/>
                          <a:latin typeface="Consolas" panose="020B0609020204030204" pitchFamily="49" charset="0"/>
                        </a:rPr>
                        <a:t>in</a:t>
                      </a:r>
                      <a:r>
                        <a:rPr lang="en-US" sz="700" b="0" i="0" u="none" strike="noStrike" dirty="0">
                          <a:solidFill>
                            <a:srgbClr val="000000"/>
                          </a:solidFill>
                          <a:effectLst/>
                          <a:latin typeface="Consolas" panose="020B0609020204030204" pitchFamily="49" charset="0"/>
                        </a:rPr>
                        <a:t> row:</a:t>
                      </a:r>
                      <a:br>
                        <a:rPr lang="en-US" sz="700" b="0" i="0" u="none" strike="noStrike" dirty="0">
                          <a:solidFill>
                            <a:srgbClr val="000000"/>
                          </a:solidFill>
                          <a:effectLst/>
                          <a:latin typeface="Consolas" panose="020B0609020204030204" pitchFamily="49" charset="0"/>
                        </a:rPr>
                      </a:br>
                      <a:r>
                        <a:rPr lang="en-US" sz="700" b="0" i="0" u="none" strike="noStrike" dirty="0" err="1">
                          <a:solidFill>
                            <a:srgbClr val="000000"/>
                          </a:solidFill>
                          <a:effectLst/>
                          <a:latin typeface="Consolas" panose="020B0609020204030204" pitchFamily="49" charset="0"/>
                        </a:rPr>
                        <a:t>normal.append</a:t>
                      </a:r>
                      <a:r>
                        <a:rPr lang="en-US" sz="700" b="0" i="0" u="none" strike="noStrike" dirty="0">
                          <a:solidFill>
                            <a:srgbClr val="000000"/>
                          </a:solidFill>
                          <a:effectLst/>
                          <a:latin typeface="Consolas" panose="020B0609020204030204" pitchFamily="49" charset="0"/>
                        </a:rPr>
                        <a:t>(row)</a:t>
                      </a:r>
                      <a:br>
                        <a:rPr lang="en-US" sz="700" b="0" i="0" u="none" strike="noStrike" dirty="0">
                          <a:solidFill>
                            <a:srgbClr val="000000"/>
                          </a:solidFill>
                          <a:effectLst/>
                          <a:latin typeface="Consolas" panose="020B0609020204030204" pitchFamily="49" charset="0"/>
                        </a:rPr>
                      </a:br>
                      <a:r>
                        <a:rPr lang="en-US" sz="700" b="0" i="0" u="none" strike="noStrike" dirty="0">
                          <a:solidFill>
                            <a:srgbClr val="000088"/>
                          </a:solidFill>
                          <a:effectLst/>
                          <a:latin typeface="Consolas" panose="020B0609020204030204" pitchFamily="49" charset="0"/>
                        </a:rPr>
                        <a:t>if</a:t>
                      </a:r>
                      <a:r>
                        <a:rPr lang="en-US" sz="700" b="0" i="0" u="none" strike="noStrike" dirty="0">
                          <a:solidFill>
                            <a:srgbClr val="000000"/>
                          </a:solidFill>
                          <a:effectLst/>
                          <a:latin typeface="Consolas" panose="020B0609020204030204" pitchFamily="49" charset="0"/>
                        </a:rPr>
                        <a:t> </a:t>
                      </a:r>
                      <a:r>
                        <a:rPr lang="en-US" sz="700" b="0" i="0" u="none" strike="noStrike" dirty="0">
                          <a:solidFill>
                            <a:srgbClr val="008800"/>
                          </a:solidFill>
                          <a:effectLst/>
                          <a:latin typeface="Consolas" panose="020B0609020204030204" pitchFamily="49" charset="0"/>
                        </a:rPr>
                        <a:t>"</a:t>
                      </a:r>
                      <a:r>
                        <a:rPr lang="en-US" sz="700" b="0" i="0" u="none" strike="noStrike" dirty="0" err="1">
                          <a:solidFill>
                            <a:srgbClr val="008800"/>
                          </a:solidFill>
                          <a:effectLst/>
                          <a:latin typeface="Consolas" panose="020B0609020204030204" pitchFamily="49" charset="0"/>
                        </a:rPr>
                        <a:t>neptune</a:t>
                      </a:r>
                      <a:r>
                        <a:rPr lang="en-US" sz="700" b="0" i="0" u="none" strike="noStrike" dirty="0">
                          <a:solidFill>
                            <a:srgbClr val="008800"/>
                          </a:solidFill>
                          <a:effectLst/>
                          <a:latin typeface="Consolas" panose="020B0609020204030204" pitchFamily="49" charset="0"/>
                        </a:rPr>
                        <a:t>"</a:t>
                      </a:r>
                      <a:r>
                        <a:rPr lang="en-US" sz="700" b="0" i="0" u="none" strike="noStrike" dirty="0">
                          <a:solidFill>
                            <a:srgbClr val="000000"/>
                          </a:solidFill>
                          <a:effectLst/>
                          <a:latin typeface="Consolas" panose="020B0609020204030204" pitchFamily="49" charset="0"/>
                        </a:rPr>
                        <a:t> </a:t>
                      </a:r>
                      <a:r>
                        <a:rPr lang="en-US" sz="700" b="0" i="0" u="none" strike="noStrike" dirty="0">
                          <a:solidFill>
                            <a:srgbClr val="000088"/>
                          </a:solidFill>
                          <a:effectLst/>
                          <a:latin typeface="Consolas" panose="020B0609020204030204" pitchFamily="49" charset="0"/>
                        </a:rPr>
                        <a:t>in</a:t>
                      </a:r>
                      <a:r>
                        <a:rPr lang="en-US" sz="700" b="0" i="0" u="none" strike="noStrike" dirty="0">
                          <a:solidFill>
                            <a:srgbClr val="000000"/>
                          </a:solidFill>
                          <a:effectLst/>
                          <a:latin typeface="Consolas" panose="020B0609020204030204" pitchFamily="49" charset="0"/>
                        </a:rPr>
                        <a:t> row:</a:t>
                      </a:r>
                      <a:br>
                        <a:rPr lang="en-US" sz="700" b="0" i="0" u="none" strike="noStrike" dirty="0">
                          <a:solidFill>
                            <a:srgbClr val="000000"/>
                          </a:solidFill>
                          <a:effectLst/>
                          <a:latin typeface="Consolas" panose="020B0609020204030204" pitchFamily="49" charset="0"/>
                        </a:rPr>
                      </a:br>
                      <a:r>
                        <a:rPr lang="en-US" sz="700" b="0" i="0" u="none" strike="noStrike" dirty="0" err="1">
                          <a:solidFill>
                            <a:srgbClr val="000000"/>
                          </a:solidFill>
                          <a:effectLst/>
                          <a:latin typeface="Consolas" panose="020B0609020204030204" pitchFamily="49" charset="0"/>
                        </a:rPr>
                        <a:t>neptune.append</a:t>
                      </a:r>
                      <a:r>
                        <a:rPr lang="en-US" sz="700" b="0" i="0" u="none" strike="noStrike" dirty="0">
                          <a:solidFill>
                            <a:srgbClr val="000000"/>
                          </a:solidFill>
                          <a:effectLst/>
                          <a:latin typeface="Consolas" panose="020B0609020204030204" pitchFamily="49" charset="0"/>
                        </a:rPr>
                        <a:t>(row)</a:t>
                      </a:r>
                      <a:br>
                        <a:rPr lang="en-US" sz="700" b="0" i="0" u="none" strike="noStrike" dirty="0">
                          <a:solidFill>
                            <a:srgbClr val="000000"/>
                          </a:solidFill>
                          <a:effectLst/>
                          <a:latin typeface="Consolas" panose="020B0609020204030204" pitchFamily="49" charset="0"/>
                        </a:rPr>
                      </a:br>
                      <a:r>
                        <a:rPr lang="en-US" sz="700" b="0" i="0" u="none" strike="noStrike" dirty="0">
                          <a:solidFill>
                            <a:srgbClr val="000088"/>
                          </a:solidFill>
                          <a:effectLst/>
                          <a:latin typeface="Consolas" panose="020B0609020204030204" pitchFamily="49" charset="0"/>
                        </a:rPr>
                        <a:t>with</a:t>
                      </a:r>
                      <a:r>
                        <a:rPr lang="en-US" sz="700" b="0" i="0" u="none" strike="noStrike" dirty="0">
                          <a:solidFill>
                            <a:srgbClr val="000000"/>
                          </a:solidFill>
                          <a:effectLst/>
                          <a:latin typeface="Consolas" panose="020B0609020204030204" pitchFamily="49" charset="0"/>
                        </a:rPr>
                        <a:t> open(</a:t>
                      </a:r>
                      <a:r>
                        <a:rPr lang="en-US" sz="700" b="0" i="0" u="none" strike="noStrike" dirty="0">
                          <a:solidFill>
                            <a:srgbClr val="008800"/>
                          </a:solidFill>
                          <a:effectLst/>
                          <a:latin typeface="Consolas" panose="020B0609020204030204" pitchFamily="49" charset="0"/>
                        </a:rPr>
                        <a:t>"test2.txt"</a:t>
                      </a:r>
                      <a:r>
                        <a:rPr lang="en-US" sz="700" b="0" i="0" u="none" strike="noStrike" dirty="0">
                          <a:solidFill>
                            <a:srgbClr val="000000"/>
                          </a:solidFill>
                          <a:effectLst/>
                          <a:latin typeface="Consolas" panose="020B0609020204030204" pitchFamily="49" charset="0"/>
                        </a:rPr>
                        <a:t>,</a:t>
                      </a:r>
                      <a:r>
                        <a:rPr lang="en-US" sz="700" b="0" i="0" u="none" strike="noStrike" dirty="0">
                          <a:solidFill>
                            <a:srgbClr val="008800"/>
                          </a:solidFill>
                          <a:effectLst/>
                          <a:latin typeface="Consolas" panose="020B0609020204030204" pitchFamily="49" charset="0"/>
                        </a:rPr>
                        <a:t>'w'</a:t>
                      </a:r>
                      <a:r>
                        <a:rPr lang="en-US" sz="700" b="0" i="0" u="none" strike="noStrike" dirty="0">
                          <a:solidFill>
                            <a:srgbClr val="000000"/>
                          </a:solidFill>
                          <a:effectLst/>
                          <a:latin typeface="Consolas" panose="020B0609020204030204" pitchFamily="49" charset="0"/>
                        </a:rPr>
                        <a:t>) </a:t>
                      </a:r>
                      <a:r>
                        <a:rPr lang="en-US" sz="700" b="0" i="0" u="none" strike="noStrike" dirty="0">
                          <a:solidFill>
                            <a:srgbClr val="000088"/>
                          </a:solidFill>
                          <a:effectLst/>
                          <a:latin typeface="Consolas" panose="020B0609020204030204" pitchFamily="49" charset="0"/>
                        </a:rPr>
                        <a:t>as</a:t>
                      </a:r>
                      <a:r>
                        <a:rPr lang="en-US" sz="700" b="0" i="0" u="none" strike="noStrike" dirty="0">
                          <a:solidFill>
                            <a:srgbClr val="000000"/>
                          </a:solidFill>
                          <a:effectLst/>
                          <a:latin typeface="Consolas" panose="020B0609020204030204" pitchFamily="49" charset="0"/>
                        </a:rPr>
                        <a:t> </a:t>
                      </a:r>
                      <a:r>
                        <a:rPr lang="en-US" sz="700" b="0" i="0" u="none" strike="noStrike" dirty="0" err="1">
                          <a:solidFill>
                            <a:srgbClr val="000000"/>
                          </a:solidFill>
                          <a:effectLst/>
                          <a:latin typeface="Consolas" panose="020B0609020204030204" pitchFamily="49" charset="0"/>
                        </a:rPr>
                        <a:t>next_file</a:t>
                      </a:r>
                      <a:r>
                        <a:rPr lang="en-US" sz="700" b="0" i="0" u="none" strike="noStrike" dirty="0">
                          <a:solidFill>
                            <a:srgbClr val="000000"/>
                          </a:solidFill>
                          <a:effectLst/>
                          <a:latin typeface="Consolas" panose="020B0609020204030204" pitchFamily="49" charset="0"/>
                        </a:rPr>
                        <a:t>:</a:t>
                      </a:r>
                      <a:br>
                        <a:rPr lang="en-US" sz="700" b="0" i="0" u="none" strike="noStrike" dirty="0">
                          <a:solidFill>
                            <a:srgbClr val="000000"/>
                          </a:solidFill>
                          <a:effectLst/>
                          <a:latin typeface="Consolas" panose="020B0609020204030204" pitchFamily="49" charset="0"/>
                        </a:rPr>
                      </a:br>
                      <a:r>
                        <a:rPr lang="en-US" sz="700" b="0" i="0" u="none" strike="noStrike" dirty="0">
                          <a:solidFill>
                            <a:srgbClr val="000088"/>
                          </a:solidFill>
                          <a:effectLst/>
                          <a:latin typeface="Consolas" panose="020B0609020204030204" pitchFamily="49" charset="0"/>
                        </a:rPr>
                        <a:t>for</a:t>
                      </a:r>
                      <a:r>
                        <a:rPr lang="en-US" sz="700" b="0" i="0" u="none" strike="noStrike" dirty="0">
                          <a:solidFill>
                            <a:srgbClr val="000000"/>
                          </a:solidFill>
                          <a:effectLst/>
                          <a:latin typeface="Consolas" panose="020B0609020204030204" pitchFamily="49" charset="0"/>
                        </a:rPr>
                        <a:t> </a:t>
                      </a:r>
                      <a:r>
                        <a:rPr lang="en-US" sz="700" b="0" i="0" u="none" strike="noStrike" dirty="0" err="1">
                          <a:solidFill>
                            <a:srgbClr val="000000"/>
                          </a:solidFill>
                          <a:effectLst/>
                          <a:latin typeface="Consolas" panose="020B0609020204030204" pitchFamily="49" charset="0"/>
                        </a:rPr>
                        <a:t>normal_row</a:t>
                      </a:r>
                      <a:r>
                        <a:rPr lang="en-US" sz="700" b="0" i="0" u="none" strike="noStrike" dirty="0">
                          <a:solidFill>
                            <a:srgbClr val="000000"/>
                          </a:solidFill>
                          <a:effectLst/>
                          <a:latin typeface="Consolas" panose="020B0609020204030204" pitchFamily="49" charset="0"/>
                        </a:rPr>
                        <a:t> </a:t>
                      </a:r>
                      <a:r>
                        <a:rPr lang="en-US" sz="700" b="0" i="0" u="none" strike="noStrike" dirty="0">
                          <a:solidFill>
                            <a:srgbClr val="000088"/>
                          </a:solidFill>
                          <a:effectLst/>
                          <a:latin typeface="Consolas" panose="020B0609020204030204" pitchFamily="49" charset="0"/>
                        </a:rPr>
                        <a:t>in</a:t>
                      </a:r>
                      <a:r>
                        <a:rPr lang="en-US" sz="700" b="0" i="0" u="none" strike="noStrike" dirty="0">
                          <a:solidFill>
                            <a:srgbClr val="000000"/>
                          </a:solidFill>
                          <a:effectLst/>
                          <a:latin typeface="Consolas" panose="020B0609020204030204" pitchFamily="49" charset="0"/>
                        </a:rPr>
                        <a:t> normal:</a:t>
                      </a:r>
                      <a:br>
                        <a:rPr lang="en-US" sz="700" b="0" i="0" u="none" strike="noStrike" dirty="0">
                          <a:solidFill>
                            <a:srgbClr val="000000"/>
                          </a:solidFill>
                          <a:effectLst/>
                          <a:latin typeface="Consolas" panose="020B0609020204030204" pitchFamily="49" charset="0"/>
                        </a:rPr>
                      </a:br>
                      <a:r>
                        <a:rPr lang="en-US" sz="700" b="0" i="0" u="none" strike="noStrike" dirty="0" err="1">
                          <a:solidFill>
                            <a:srgbClr val="000000"/>
                          </a:solidFill>
                          <a:effectLst/>
                          <a:latin typeface="Consolas" panose="020B0609020204030204" pitchFamily="49" charset="0"/>
                        </a:rPr>
                        <a:t>next_file.write</a:t>
                      </a:r>
                      <a:r>
                        <a:rPr lang="en-US" sz="700" b="0" i="0" u="none" strike="noStrike" dirty="0">
                          <a:solidFill>
                            <a:srgbClr val="000000"/>
                          </a:solidFill>
                          <a:effectLst/>
                          <a:latin typeface="Consolas" panose="020B0609020204030204" pitchFamily="49" charset="0"/>
                        </a:rPr>
                        <a:t>(</a:t>
                      </a:r>
                      <a:r>
                        <a:rPr lang="en-US" sz="700" b="0" i="0" u="none" strike="noStrike" dirty="0" err="1">
                          <a:solidFill>
                            <a:srgbClr val="000000"/>
                          </a:solidFill>
                          <a:effectLst/>
                          <a:latin typeface="Consolas" panose="020B0609020204030204" pitchFamily="49" charset="0"/>
                        </a:rPr>
                        <a:t>normal_row</a:t>
                      </a:r>
                      <a:r>
                        <a:rPr lang="en-US" sz="700" b="0" i="0" u="none" strike="noStrike" dirty="0">
                          <a:solidFill>
                            <a:srgbClr val="000000"/>
                          </a:solidFill>
                          <a:effectLst/>
                          <a:latin typeface="Consolas" panose="020B0609020204030204" pitchFamily="49" charset="0"/>
                        </a:rPr>
                        <a:t>)</a:t>
                      </a:r>
                      <a:br>
                        <a:rPr lang="en-US" sz="700" b="0" i="0" u="none" strike="noStrike" dirty="0">
                          <a:solidFill>
                            <a:srgbClr val="000000"/>
                          </a:solidFill>
                          <a:effectLst/>
                          <a:latin typeface="Consolas" panose="020B0609020204030204" pitchFamily="49" charset="0"/>
                        </a:rPr>
                      </a:br>
                      <a:r>
                        <a:rPr lang="en-US" sz="700" b="0" i="0" u="none" strike="noStrike" dirty="0">
                          <a:solidFill>
                            <a:srgbClr val="000000"/>
                          </a:solidFill>
                          <a:effectLst/>
                          <a:latin typeface="Consolas" panose="020B0609020204030204" pitchFamily="49" charset="0"/>
                        </a:rPr>
                        <a:t>count+=</a:t>
                      </a:r>
                      <a:r>
                        <a:rPr lang="en-US" sz="700" b="0" i="0" u="none" strike="noStrike" dirty="0">
                          <a:solidFill>
                            <a:srgbClr val="006666"/>
                          </a:solidFill>
                          <a:effectLst/>
                          <a:latin typeface="Consolas" panose="020B0609020204030204" pitchFamily="49" charset="0"/>
                        </a:rPr>
                        <a:t>1</a:t>
                      </a:r>
                      <a:br>
                        <a:rPr lang="en-US" sz="700" b="0" i="0" u="none" strike="noStrike" dirty="0">
                          <a:solidFill>
                            <a:srgbClr val="000000"/>
                          </a:solidFill>
                          <a:effectLst/>
                          <a:latin typeface="Consolas" panose="020B0609020204030204" pitchFamily="49" charset="0"/>
                        </a:rPr>
                      </a:br>
                      <a:r>
                        <a:rPr lang="en-US" sz="700" b="0" i="0" u="none" strike="noStrike" dirty="0">
                          <a:solidFill>
                            <a:srgbClr val="000088"/>
                          </a:solidFill>
                          <a:effectLst/>
                          <a:latin typeface="Consolas" panose="020B0609020204030204" pitchFamily="49" charset="0"/>
                        </a:rPr>
                        <a:t>if</a:t>
                      </a:r>
                      <a:r>
                        <a:rPr lang="en-US" sz="700" b="0" i="0" u="none" strike="noStrike" dirty="0">
                          <a:solidFill>
                            <a:srgbClr val="000000"/>
                          </a:solidFill>
                          <a:effectLst/>
                          <a:latin typeface="Consolas" panose="020B0609020204030204" pitchFamily="49" charset="0"/>
                        </a:rPr>
                        <a:t> count == </a:t>
                      </a:r>
                      <a:r>
                        <a:rPr lang="en-US" sz="700" b="0" i="0" u="none" strike="noStrike" dirty="0">
                          <a:solidFill>
                            <a:srgbClr val="006666"/>
                          </a:solidFill>
                          <a:effectLst/>
                          <a:latin typeface="Consolas" panose="020B0609020204030204" pitchFamily="49" charset="0"/>
                        </a:rPr>
                        <a:t>10000</a:t>
                      </a:r>
                      <a:r>
                        <a:rPr lang="en-US" sz="700" b="0" i="0" u="none" strike="noStrike" dirty="0">
                          <a:solidFill>
                            <a:srgbClr val="000000"/>
                          </a:solidFill>
                          <a:effectLst/>
                          <a:latin typeface="Consolas" panose="020B0609020204030204" pitchFamily="49" charset="0"/>
                        </a:rPr>
                        <a:t>:</a:t>
                      </a:r>
                      <a:br>
                        <a:rPr lang="en-US" sz="700" b="0" i="0" u="none" strike="noStrike" dirty="0">
                          <a:solidFill>
                            <a:srgbClr val="000000"/>
                          </a:solidFill>
                          <a:effectLst/>
                          <a:latin typeface="Consolas" panose="020B0609020204030204" pitchFamily="49" charset="0"/>
                        </a:rPr>
                      </a:br>
                      <a:r>
                        <a:rPr lang="en-US" sz="700" b="0" i="0" u="none" strike="noStrike" dirty="0">
                          <a:solidFill>
                            <a:srgbClr val="000000"/>
                          </a:solidFill>
                          <a:effectLst/>
                          <a:latin typeface="Consolas" panose="020B0609020204030204" pitchFamily="49" charset="0"/>
                        </a:rPr>
                        <a:t>count2 = </a:t>
                      </a:r>
                      <a:r>
                        <a:rPr lang="en-US" sz="700" b="0" i="0" u="none" strike="noStrike" dirty="0">
                          <a:solidFill>
                            <a:srgbClr val="006666"/>
                          </a:solidFill>
                          <a:effectLst/>
                          <a:latin typeface="Consolas" panose="020B0609020204030204" pitchFamily="49" charset="0"/>
                        </a:rPr>
                        <a:t>0</a:t>
                      </a:r>
                      <a:br>
                        <a:rPr lang="en-US" sz="700" b="0" i="0" u="none" strike="noStrike" dirty="0">
                          <a:solidFill>
                            <a:srgbClr val="000000"/>
                          </a:solidFill>
                          <a:effectLst/>
                          <a:latin typeface="Consolas" panose="020B0609020204030204" pitchFamily="49" charset="0"/>
                        </a:rPr>
                      </a:br>
                      <a:r>
                        <a:rPr lang="en-US" sz="700" b="0" i="0" u="none" strike="noStrike" dirty="0">
                          <a:solidFill>
                            <a:srgbClr val="000088"/>
                          </a:solidFill>
                          <a:effectLst/>
                          <a:latin typeface="Consolas" panose="020B0609020204030204" pitchFamily="49" charset="0"/>
                        </a:rPr>
                        <a:t>for</a:t>
                      </a:r>
                      <a:r>
                        <a:rPr lang="en-US" sz="700" b="0" i="0" u="none" strike="noStrike" dirty="0">
                          <a:solidFill>
                            <a:srgbClr val="000000"/>
                          </a:solidFill>
                          <a:effectLst/>
                          <a:latin typeface="Consolas" panose="020B0609020204030204" pitchFamily="49" charset="0"/>
                        </a:rPr>
                        <a:t> </a:t>
                      </a:r>
                      <a:r>
                        <a:rPr lang="en-US" sz="700" b="0" i="0" u="none" strike="noStrike" dirty="0" err="1">
                          <a:solidFill>
                            <a:srgbClr val="000000"/>
                          </a:solidFill>
                          <a:effectLst/>
                          <a:latin typeface="Consolas" panose="020B0609020204030204" pitchFamily="49" charset="0"/>
                        </a:rPr>
                        <a:t>neptune_row</a:t>
                      </a:r>
                      <a:r>
                        <a:rPr lang="en-US" sz="700" b="0" i="0" u="none" strike="noStrike" dirty="0">
                          <a:solidFill>
                            <a:srgbClr val="000000"/>
                          </a:solidFill>
                          <a:effectLst/>
                          <a:latin typeface="Consolas" panose="020B0609020204030204" pitchFamily="49" charset="0"/>
                        </a:rPr>
                        <a:t> </a:t>
                      </a:r>
                      <a:r>
                        <a:rPr lang="en-US" sz="700" b="0" i="0" u="none" strike="noStrike" dirty="0">
                          <a:solidFill>
                            <a:srgbClr val="000088"/>
                          </a:solidFill>
                          <a:effectLst/>
                          <a:latin typeface="Consolas" panose="020B0609020204030204" pitchFamily="49" charset="0"/>
                        </a:rPr>
                        <a:t>in</a:t>
                      </a:r>
                      <a:r>
                        <a:rPr lang="en-US" sz="700" b="0" i="0" u="none" strike="noStrike" dirty="0">
                          <a:solidFill>
                            <a:srgbClr val="000000"/>
                          </a:solidFill>
                          <a:effectLst/>
                          <a:latin typeface="Consolas" panose="020B0609020204030204" pitchFamily="49" charset="0"/>
                        </a:rPr>
                        <a:t> </a:t>
                      </a:r>
                      <a:r>
                        <a:rPr lang="en-US" sz="700" b="0" i="0" u="none" strike="noStrike" dirty="0" err="1">
                          <a:solidFill>
                            <a:srgbClr val="000000"/>
                          </a:solidFill>
                          <a:effectLst/>
                          <a:latin typeface="Consolas" panose="020B0609020204030204" pitchFamily="49" charset="0"/>
                        </a:rPr>
                        <a:t>neptune</a:t>
                      </a:r>
                      <a:r>
                        <a:rPr lang="en-US" sz="700" b="0" i="0" u="none" strike="noStrike" dirty="0">
                          <a:solidFill>
                            <a:srgbClr val="000000"/>
                          </a:solidFill>
                          <a:effectLst/>
                          <a:latin typeface="Consolas" panose="020B0609020204030204" pitchFamily="49" charset="0"/>
                        </a:rPr>
                        <a:t>:</a:t>
                      </a:r>
                      <a:br>
                        <a:rPr lang="en-US" sz="700" b="0" i="0" u="none" strike="noStrike" dirty="0">
                          <a:solidFill>
                            <a:srgbClr val="000000"/>
                          </a:solidFill>
                          <a:effectLst/>
                          <a:latin typeface="Consolas" panose="020B0609020204030204" pitchFamily="49" charset="0"/>
                        </a:rPr>
                      </a:br>
                      <a:r>
                        <a:rPr lang="en-US" sz="700" b="0" i="0" u="none" strike="noStrike" dirty="0" err="1">
                          <a:solidFill>
                            <a:srgbClr val="000000"/>
                          </a:solidFill>
                          <a:effectLst/>
                          <a:latin typeface="Consolas" panose="020B0609020204030204" pitchFamily="49" charset="0"/>
                        </a:rPr>
                        <a:t>next_file.write</a:t>
                      </a:r>
                      <a:r>
                        <a:rPr lang="en-US" sz="700" b="0" i="0" u="none" strike="noStrike" dirty="0">
                          <a:solidFill>
                            <a:srgbClr val="000000"/>
                          </a:solidFill>
                          <a:effectLst/>
                          <a:latin typeface="Consolas" panose="020B0609020204030204" pitchFamily="49" charset="0"/>
                        </a:rPr>
                        <a:t>(</a:t>
                      </a:r>
                      <a:r>
                        <a:rPr lang="en-US" sz="700" b="0" i="0" u="none" strike="noStrike" dirty="0" err="1">
                          <a:solidFill>
                            <a:srgbClr val="000000"/>
                          </a:solidFill>
                          <a:effectLst/>
                          <a:latin typeface="Consolas" panose="020B0609020204030204" pitchFamily="49" charset="0"/>
                        </a:rPr>
                        <a:t>neptune_row</a:t>
                      </a:r>
                      <a:r>
                        <a:rPr lang="en-US" sz="700" b="0" i="0" u="none" strike="noStrike" dirty="0">
                          <a:solidFill>
                            <a:srgbClr val="000000"/>
                          </a:solidFill>
                          <a:effectLst/>
                          <a:latin typeface="Consolas" panose="020B0609020204030204" pitchFamily="49" charset="0"/>
                        </a:rPr>
                        <a:t>)</a:t>
                      </a:r>
                      <a:br>
                        <a:rPr lang="en-US" sz="700" b="0" i="0" u="none" strike="noStrike" dirty="0">
                          <a:solidFill>
                            <a:srgbClr val="000000"/>
                          </a:solidFill>
                          <a:effectLst/>
                          <a:latin typeface="Consolas" panose="020B0609020204030204" pitchFamily="49" charset="0"/>
                        </a:rPr>
                      </a:br>
                      <a:r>
                        <a:rPr lang="en-US" sz="700" b="0" i="0" u="none" strike="noStrike" dirty="0">
                          <a:solidFill>
                            <a:srgbClr val="000000"/>
                          </a:solidFill>
                          <a:effectLst/>
                          <a:latin typeface="Consolas" panose="020B0609020204030204" pitchFamily="49" charset="0"/>
                        </a:rPr>
                        <a:t>count2 += </a:t>
                      </a:r>
                      <a:r>
                        <a:rPr lang="en-US" sz="700" b="0" i="0" u="none" strike="noStrike" dirty="0">
                          <a:solidFill>
                            <a:srgbClr val="006666"/>
                          </a:solidFill>
                          <a:effectLst/>
                          <a:latin typeface="Consolas" panose="020B0609020204030204" pitchFamily="49" charset="0"/>
                        </a:rPr>
                        <a:t>1</a:t>
                      </a:r>
                      <a:br>
                        <a:rPr lang="en-US" sz="700" b="0" i="0" u="none" strike="noStrike" dirty="0">
                          <a:solidFill>
                            <a:srgbClr val="000000"/>
                          </a:solidFill>
                          <a:effectLst/>
                          <a:latin typeface="Consolas" panose="020B0609020204030204" pitchFamily="49" charset="0"/>
                        </a:rPr>
                      </a:br>
                      <a:r>
                        <a:rPr lang="en-US" sz="700" b="0" i="0" u="none" strike="noStrike" dirty="0">
                          <a:solidFill>
                            <a:srgbClr val="000088"/>
                          </a:solidFill>
                          <a:effectLst/>
                          <a:latin typeface="Consolas" panose="020B0609020204030204" pitchFamily="49" charset="0"/>
                        </a:rPr>
                        <a:t>if</a:t>
                      </a:r>
                      <a:r>
                        <a:rPr lang="en-US" sz="700" b="0" i="0" u="none" strike="noStrike" dirty="0">
                          <a:solidFill>
                            <a:srgbClr val="000000"/>
                          </a:solidFill>
                          <a:effectLst/>
                          <a:latin typeface="Consolas" panose="020B0609020204030204" pitchFamily="49" charset="0"/>
                        </a:rPr>
                        <a:t> count2 &gt;= </a:t>
                      </a:r>
                      <a:r>
                        <a:rPr lang="en-US" sz="700" b="0" i="0" u="none" strike="noStrike" dirty="0">
                          <a:solidFill>
                            <a:srgbClr val="006666"/>
                          </a:solidFill>
                          <a:effectLst/>
                          <a:latin typeface="Consolas" panose="020B0609020204030204" pitchFamily="49" charset="0"/>
                        </a:rPr>
                        <a:t>83</a:t>
                      </a:r>
                      <a:r>
                        <a:rPr lang="en-US" sz="700" b="0" i="0" u="none" strike="noStrike" dirty="0">
                          <a:solidFill>
                            <a:srgbClr val="000000"/>
                          </a:solidFill>
                          <a:effectLst/>
                          <a:latin typeface="Consolas" panose="020B0609020204030204" pitchFamily="49" charset="0"/>
                        </a:rPr>
                        <a:t>:</a:t>
                      </a:r>
                      <a:br>
                        <a:rPr lang="en-US" sz="700" b="0" i="0" u="none" strike="noStrike" dirty="0">
                          <a:solidFill>
                            <a:srgbClr val="000000"/>
                          </a:solidFill>
                          <a:effectLst/>
                          <a:latin typeface="Consolas" panose="020B0609020204030204" pitchFamily="49" charset="0"/>
                        </a:rPr>
                      </a:br>
                      <a:r>
                        <a:rPr lang="en-US" sz="700" b="0" i="0" u="none" strike="noStrike" dirty="0">
                          <a:solidFill>
                            <a:srgbClr val="000088"/>
                          </a:solidFill>
                          <a:effectLst/>
                          <a:latin typeface="Consolas" panose="020B0609020204030204" pitchFamily="49" charset="0"/>
                        </a:rPr>
                        <a:t>break</a:t>
                      </a:r>
                      <a:br>
                        <a:rPr lang="en-US" sz="700" b="0" i="0" u="none" strike="noStrike" dirty="0">
                          <a:solidFill>
                            <a:srgbClr val="000000"/>
                          </a:solidFill>
                          <a:effectLst/>
                          <a:latin typeface="Consolas" panose="020B0609020204030204" pitchFamily="49" charset="0"/>
                        </a:rPr>
                      </a:br>
                      <a:br>
                        <a:rPr lang="en-US" sz="700" b="0" i="0" u="none" strike="noStrike" dirty="0">
                          <a:solidFill>
                            <a:srgbClr val="000000"/>
                          </a:solidFill>
                          <a:effectLst/>
                          <a:latin typeface="Consolas" panose="020B0609020204030204" pitchFamily="49" charset="0"/>
                        </a:rPr>
                      </a:br>
                      <a:r>
                        <a:rPr lang="en-US" sz="700" b="0" i="0" u="none" strike="noStrike" dirty="0">
                          <a:solidFill>
                            <a:srgbClr val="000088"/>
                          </a:solidFill>
                          <a:effectLst/>
                          <a:latin typeface="Consolas" panose="020B0609020204030204" pitchFamily="49" charset="0"/>
                        </a:rPr>
                        <a:t>import</a:t>
                      </a:r>
                      <a:r>
                        <a:rPr lang="en-US" sz="700" b="0" i="0" u="none" strike="noStrike" dirty="0">
                          <a:solidFill>
                            <a:srgbClr val="000000"/>
                          </a:solidFill>
                          <a:effectLst/>
                          <a:latin typeface="Consolas" panose="020B0609020204030204" pitchFamily="49" charset="0"/>
                        </a:rPr>
                        <a:t> random</a:t>
                      </a:r>
                      <a:br>
                        <a:rPr lang="en-US" sz="700" b="0" i="0" u="none" strike="noStrike" dirty="0">
                          <a:solidFill>
                            <a:srgbClr val="000000"/>
                          </a:solidFill>
                          <a:effectLst/>
                          <a:latin typeface="Consolas" panose="020B0609020204030204" pitchFamily="49" charset="0"/>
                        </a:rPr>
                      </a:br>
                      <a:r>
                        <a:rPr lang="en-US" sz="700" b="0" i="0" u="none" strike="noStrike" dirty="0">
                          <a:solidFill>
                            <a:srgbClr val="000000"/>
                          </a:solidFill>
                          <a:effectLst/>
                          <a:latin typeface="Consolas" panose="020B0609020204030204" pitchFamily="49" charset="0"/>
                        </a:rPr>
                        <a:t>first = []</a:t>
                      </a:r>
                      <a:br>
                        <a:rPr lang="en-US" sz="700" b="0" i="0" u="none" strike="noStrike" dirty="0">
                          <a:solidFill>
                            <a:srgbClr val="000000"/>
                          </a:solidFill>
                          <a:effectLst/>
                          <a:latin typeface="Consolas" panose="020B0609020204030204" pitchFamily="49" charset="0"/>
                        </a:rPr>
                      </a:br>
                      <a:r>
                        <a:rPr lang="en-US" sz="700" b="0" i="0" u="none" strike="noStrike" dirty="0">
                          <a:solidFill>
                            <a:srgbClr val="000000"/>
                          </a:solidFill>
                          <a:effectLst/>
                          <a:latin typeface="Consolas" panose="020B0609020204030204" pitchFamily="49" charset="0"/>
                        </a:rPr>
                        <a:t>second = []</a:t>
                      </a:r>
                      <a:br>
                        <a:rPr lang="en-US" sz="700" b="0" i="0" u="none" strike="noStrike" dirty="0">
                          <a:solidFill>
                            <a:srgbClr val="000000"/>
                          </a:solidFill>
                          <a:effectLst/>
                          <a:latin typeface="Consolas" panose="020B0609020204030204" pitchFamily="49" charset="0"/>
                        </a:rPr>
                      </a:br>
                      <a:r>
                        <a:rPr lang="en-US" sz="700" b="0" i="0" u="none" strike="noStrike" dirty="0">
                          <a:solidFill>
                            <a:srgbClr val="000000"/>
                          </a:solidFill>
                          <a:effectLst/>
                          <a:latin typeface="Consolas" panose="020B0609020204030204" pitchFamily="49" charset="0"/>
                        </a:rPr>
                        <a:t>count = </a:t>
                      </a:r>
                      <a:r>
                        <a:rPr lang="en-US" sz="700" b="0" i="0" u="none" strike="noStrike" dirty="0">
                          <a:solidFill>
                            <a:srgbClr val="006666"/>
                          </a:solidFill>
                          <a:effectLst/>
                          <a:latin typeface="Consolas" panose="020B0609020204030204" pitchFamily="49" charset="0"/>
                        </a:rPr>
                        <a:t>0</a:t>
                      </a:r>
                      <a:br>
                        <a:rPr lang="en-US" sz="700" b="0" i="0" u="none" strike="noStrike" dirty="0">
                          <a:solidFill>
                            <a:srgbClr val="000000"/>
                          </a:solidFill>
                          <a:effectLst/>
                          <a:latin typeface="Consolas" panose="020B0609020204030204" pitchFamily="49" charset="0"/>
                        </a:rPr>
                      </a:br>
                      <a:r>
                        <a:rPr lang="en-US" sz="700" b="0" i="0" u="none" strike="noStrike" dirty="0">
                          <a:solidFill>
                            <a:srgbClr val="000088"/>
                          </a:solidFill>
                          <a:effectLst/>
                          <a:latin typeface="Consolas" panose="020B0609020204030204" pitchFamily="49" charset="0"/>
                        </a:rPr>
                        <a:t>with</a:t>
                      </a:r>
                      <a:r>
                        <a:rPr lang="en-US" sz="700" b="0" i="0" u="none" strike="noStrike" dirty="0">
                          <a:solidFill>
                            <a:srgbClr val="000000"/>
                          </a:solidFill>
                          <a:effectLst/>
                          <a:latin typeface="Consolas" panose="020B0609020204030204" pitchFamily="49" charset="0"/>
                        </a:rPr>
                        <a:t> open(</a:t>
                      </a:r>
                      <a:r>
                        <a:rPr lang="en-US" sz="700" b="0" i="0" u="none" strike="noStrike" dirty="0">
                          <a:solidFill>
                            <a:srgbClr val="008800"/>
                          </a:solidFill>
                          <a:effectLst/>
                          <a:latin typeface="Consolas" panose="020B0609020204030204" pitchFamily="49" charset="0"/>
                        </a:rPr>
                        <a:t>"test2.txt"</a:t>
                      </a:r>
                      <a:r>
                        <a:rPr lang="en-US" sz="700" b="0" i="0" u="none" strike="noStrike" dirty="0">
                          <a:solidFill>
                            <a:srgbClr val="000000"/>
                          </a:solidFill>
                          <a:effectLst/>
                          <a:latin typeface="Consolas" panose="020B0609020204030204" pitchFamily="49" charset="0"/>
                        </a:rPr>
                        <a:t>,</a:t>
                      </a:r>
                      <a:r>
                        <a:rPr lang="en-US" sz="700" b="0" i="0" u="none" strike="noStrike" dirty="0">
                          <a:solidFill>
                            <a:srgbClr val="008800"/>
                          </a:solidFill>
                          <a:effectLst/>
                          <a:latin typeface="Consolas" panose="020B0609020204030204" pitchFamily="49" charset="0"/>
                        </a:rPr>
                        <a:t>'r'</a:t>
                      </a:r>
                      <a:r>
                        <a:rPr lang="en-US" sz="700" b="0" i="0" u="none" strike="noStrike" dirty="0">
                          <a:solidFill>
                            <a:srgbClr val="000000"/>
                          </a:solidFill>
                          <a:effectLst/>
                          <a:latin typeface="Consolas" panose="020B0609020204030204" pitchFamily="49" charset="0"/>
                        </a:rPr>
                        <a:t>) </a:t>
                      </a:r>
                      <a:r>
                        <a:rPr lang="en-US" sz="700" b="0" i="0" u="none" strike="noStrike" dirty="0">
                          <a:solidFill>
                            <a:srgbClr val="000088"/>
                          </a:solidFill>
                          <a:effectLst/>
                          <a:latin typeface="Consolas" panose="020B0609020204030204" pitchFamily="49" charset="0"/>
                        </a:rPr>
                        <a:t>as</a:t>
                      </a:r>
                      <a:r>
                        <a:rPr lang="en-US" sz="700" b="0" i="0" u="none" strike="noStrike" dirty="0">
                          <a:solidFill>
                            <a:srgbClr val="000000"/>
                          </a:solidFill>
                          <a:effectLst/>
                          <a:latin typeface="Consolas" panose="020B0609020204030204" pitchFamily="49" charset="0"/>
                        </a:rPr>
                        <a:t> </a:t>
                      </a:r>
                      <a:r>
                        <a:rPr lang="en-US" sz="700" b="0" i="0" u="none" strike="noStrike" dirty="0" err="1">
                          <a:solidFill>
                            <a:srgbClr val="000000"/>
                          </a:solidFill>
                          <a:effectLst/>
                          <a:latin typeface="Consolas" panose="020B0609020204030204" pitchFamily="49" charset="0"/>
                        </a:rPr>
                        <a:t>text_file</a:t>
                      </a:r>
                      <a:r>
                        <a:rPr lang="en-US" sz="700" b="0" i="0" u="none" strike="noStrike" dirty="0">
                          <a:solidFill>
                            <a:srgbClr val="000000"/>
                          </a:solidFill>
                          <a:effectLst/>
                          <a:latin typeface="Consolas" panose="020B0609020204030204" pitchFamily="49" charset="0"/>
                        </a:rPr>
                        <a:t>:</a:t>
                      </a:r>
                      <a:br>
                        <a:rPr lang="en-US" sz="700" b="0" i="0" u="none" strike="noStrike" dirty="0">
                          <a:solidFill>
                            <a:srgbClr val="000000"/>
                          </a:solidFill>
                          <a:effectLst/>
                          <a:latin typeface="Consolas" panose="020B0609020204030204" pitchFamily="49" charset="0"/>
                        </a:rPr>
                      </a:br>
                      <a:r>
                        <a:rPr lang="en-US" sz="700" b="0" i="0" u="none" strike="noStrike" dirty="0">
                          <a:solidFill>
                            <a:srgbClr val="000088"/>
                          </a:solidFill>
                          <a:effectLst/>
                          <a:latin typeface="Consolas" panose="020B0609020204030204" pitchFamily="49" charset="0"/>
                        </a:rPr>
                        <a:t>for</a:t>
                      </a:r>
                      <a:r>
                        <a:rPr lang="en-US" sz="700" b="0" i="0" u="none" strike="noStrike" dirty="0">
                          <a:solidFill>
                            <a:srgbClr val="000000"/>
                          </a:solidFill>
                          <a:effectLst/>
                          <a:latin typeface="Consolas" panose="020B0609020204030204" pitchFamily="49" charset="0"/>
                        </a:rPr>
                        <a:t> row </a:t>
                      </a:r>
                      <a:r>
                        <a:rPr lang="en-US" sz="700" b="0" i="0" u="none" strike="noStrike" dirty="0">
                          <a:solidFill>
                            <a:srgbClr val="000088"/>
                          </a:solidFill>
                          <a:effectLst/>
                          <a:latin typeface="Consolas" panose="020B0609020204030204" pitchFamily="49" charset="0"/>
                        </a:rPr>
                        <a:t>in</a:t>
                      </a:r>
                      <a:r>
                        <a:rPr lang="en-US" sz="700" b="0" i="0" u="none" strike="noStrike" dirty="0">
                          <a:solidFill>
                            <a:srgbClr val="000000"/>
                          </a:solidFill>
                          <a:effectLst/>
                          <a:latin typeface="Consolas" panose="020B0609020204030204" pitchFamily="49" charset="0"/>
                        </a:rPr>
                        <a:t> </a:t>
                      </a:r>
                      <a:r>
                        <a:rPr lang="en-US" sz="700" b="0" i="0" u="none" strike="noStrike" dirty="0" err="1">
                          <a:solidFill>
                            <a:srgbClr val="000000"/>
                          </a:solidFill>
                          <a:effectLst/>
                          <a:latin typeface="Consolas" panose="020B0609020204030204" pitchFamily="49" charset="0"/>
                        </a:rPr>
                        <a:t>text_file</a:t>
                      </a:r>
                      <a:r>
                        <a:rPr lang="en-US" sz="700" b="0" i="0" u="none" strike="noStrike" dirty="0">
                          <a:solidFill>
                            <a:srgbClr val="000000"/>
                          </a:solidFill>
                          <a:effectLst/>
                          <a:latin typeface="Consolas" panose="020B0609020204030204" pitchFamily="49" charset="0"/>
                        </a:rPr>
                        <a:t> :</a:t>
                      </a:r>
                      <a:br>
                        <a:rPr lang="en-US" sz="700" b="0" i="0" u="none" strike="noStrike" dirty="0">
                          <a:solidFill>
                            <a:srgbClr val="000000"/>
                          </a:solidFill>
                          <a:effectLst/>
                          <a:latin typeface="Consolas" panose="020B0609020204030204" pitchFamily="49" charset="0"/>
                        </a:rPr>
                      </a:br>
                      <a:r>
                        <a:rPr lang="en-US" sz="700" b="0" i="0" u="none" strike="noStrike" dirty="0">
                          <a:solidFill>
                            <a:srgbClr val="000088"/>
                          </a:solidFill>
                          <a:effectLst/>
                          <a:latin typeface="Consolas" panose="020B0609020204030204" pitchFamily="49" charset="0"/>
                        </a:rPr>
                        <a:t>if</a:t>
                      </a:r>
                      <a:r>
                        <a:rPr lang="en-US" sz="700" b="0" i="0" u="none" strike="noStrike" dirty="0">
                          <a:solidFill>
                            <a:srgbClr val="000000"/>
                          </a:solidFill>
                          <a:effectLst/>
                          <a:latin typeface="Consolas" panose="020B0609020204030204" pitchFamily="49" charset="0"/>
                        </a:rPr>
                        <a:t> count &lt;= </a:t>
                      </a:r>
                      <a:r>
                        <a:rPr lang="en-US" sz="700" b="0" i="0" u="none" strike="noStrike" dirty="0">
                          <a:solidFill>
                            <a:srgbClr val="006666"/>
                          </a:solidFill>
                          <a:effectLst/>
                          <a:latin typeface="Consolas" panose="020B0609020204030204" pitchFamily="49" charset="0"/>
                        </a:rPr>
                        <a:t>10083</a:t>
                      </a:r>
                      <a:r>
                        <a:rPr lang="en-US" sz="700" b="0" i="0" u="none" strike="noStrike" dirty="0">
                          <a:solidFill>
                            <a:srgbClr val="000000"/>
                          </a:solidFill>
                          <a:effectLst/>
                          <a:latin typeface="Consolas" panose="020B0609020204030204" pitchFamily="49" charset="0"/>
                        </a:rPr>
                        <a:t>:</a:t>
                      </a:r>
                      <a:br>
                        <a:rPr lang="en-US" sz="700" b="0" i="0" u="none" strike="noStrike" dirty="0">
                          <a:solidFill>
                            <a:srgbClr val="000000"/>
                          </a:solidFill>
                          <a:effectLst/>
                          <a:latin typeface="Consolas" panose="020B0609020204030204" pitchFamily="49" charset="0"/>
                        </a:rPr>
                      </a:br>
                      <a:r>
                        <a:rPr lang="en-US" sz="700" b="0" i="0" u="none" strike="noStrike" dirty="0" err="1">
                          <a:solidFill>
                            <a:srgbClr val="000000"/>
                          </a:solidFill>
                          <a:effectLst/>
                          <a:latin typeface="Consolas" panose="020B0609020204030204" pitchFamily="49" charset="0"/>
                        </a:rPr>
                        <a:t>first.append</a:t>
                      </a:r>
                      <a:r>
                        <a:rPr lang="en-US" sz="700" b="0" i="0" u="none" strike="noStrike" dirty="0">
                          <a:solidFill>
                            <a:srgbClr val="000000"/>
                          </a:solidFill>
                          <a:effectLst/>
                          <a:latin typeface="Consolas" panose="020B0609020204030204" pitchFamily="49" charset="0"/>
                        </a:rPr>
                        <a:t>(row)</a:t>
                      </a:r>
                      <a:br>
                        <a:rPr lang="en-US" sz="700" b="0" i="0" u="none" strike="noStrike" dirty="0">
                          <a:solidFill>
                            <a:srgbClr val="000000"/>
                          </a:solidFill>
                          <a:effectLst/>
                          <a:latin typeface="Consolas" panose="020B0609020204030204" pitchFamily="49" charset="0"/>
                        </a:rPr>
                      </a:br>
                      <a:r>
                        <a:rPr lang="en-US" sz="700" b="0" i="0" u="none" strike="noStrike" dirty="0">
                          <a:solidFill>
                            <a:srgbClr val="000000"/>
                          </a:solidFill>
                          <a:effectLst/>
                          <a:latin typeface="Consolas" panose="020B0609020204030204" pitchFamily="49" charset="0"/>
                        </a:rPr>
                        <a:t>count+=</a:t>
                      </a:r>
                      <a:r>
                        <a:rPr lang="en-US" sz="700" b="0" i="0" u="none" strike="noStrike" dirty="0">
                          <a:solidFill>
                            <a:srgbClr val="006666"/>
                          </a:solidFill>
                          <a:effectLst/>
                          <a:latin typeface="Consolas" panose="020B0609020204030204" pitchFamily="49" charset="0"/>
                        </a:rPr>
                        <a:t>1</a:t>
                      </a:r>
                      <a:br>
                        <a:rPr lang="en-US" sz="700" b="0" i="0" u="none" strike="noStrike" dirty="0">
                          <a:solidFill>
                            <a:srgbClr val="000000"/>
                          </a:solidFill>
                          <a:effectLst/>
                          <a:latin typeface="Consolas" panose="020B0609020204030204" pitchFamily="49" charset="0"/>
                        </a:rPr>
                      </a:br>
                      <a:r>
                        <a:rPr lang="en-US" sz="700" b="0" i="0" u="none" strike="noStrike" dirty="0">
                          <a:solidFill>
                            <a:srgbClr val="000088"/>
                          </a:solidFill>
                          <a:effectLst/>
                          <a:latin typeface="Consolas" panose="020B0609020204030204" pitchFamily="49" charset="0"/>
                        </a:rPr>
                        <a:t>else</a:t>
                      </a:r>
                      <a:r>
                        <a:rPr lang="en-US" sz="700" b="0" i="0" u="none" strike="noStrike" dirty="0">
                          <a:solidFill>
                            <a:srgbClr val="000000"/>
                          </a:solidFill>
                          <a:effectLst/>
                          <a:latin typeface="Consolas" panose="020B0609020204030204" pitchFamily="49" charset="0"/>
                        </a:rPr>
                        <a:t>:</a:t>
                      </a:r>
                      <a:br>
                        <a:rPr lang="en-US" sz="700" b="0" i="0" u="none" strike="noStrike" dirty="0">
                          <a:solidFill>
                            <a:srgbClr val="000000"/>
                          </a:solidFill>
                          <a:effectLst/>
                          <a:latin typeface="Consolas" panose="020B0609020204030204" pitchFamily="49" charset="0"/>
                        </a:rPr>
                      </a:br>
                      <a:r>
                        <a:rPr lang="en-US" sz="700" b="0" i="0" u="none" strike="noStrike" dirty="0" err="1">
                          <a:solidFill>
                            <a:srgbClr val="000000"/>
                          </a:solidFill>
                          <a:effectLst/>
                          <a:latin typeface="Consolas" panose="020B0609020204030204" pitchFamily="49" charset="0"/>
                        </a:rPr>
                        <a:t>second.append</a:t>
                      </a:r>
                      <a:r>
                        <a:rPr lang="en-US" sz="700" b="0" i="0" u="none" strike="noStrike" dirty="0">
                          <a:solidFill>
                            <a:srgbClr val="000000"/>
                          </a:solidFill>
                          <a:effectLst/>
                          <a:latin typeface="Consolas" panose="020B0609020204030204" pitchFamily="49" charset="0"/>
                        </a:rPr>
                        <a:t>(row)</a:t>
                      </a:r>
                      <a:br>
                        <a:rPr lang="en-US" sz="700" b="0" i="0" u="none" strike="noStrike" dirty="0">
                          <a:solidFill>
                            <a:srgbClr val="000000"/>
                          </a:solidFill>
                          <a:effectLst/>
                          <a:latin typeface="Consolas" panose="020B0609020204030204" pitchFamily="49" charset="0"/>
                        </a:rPr>
                      </a:br>
                      <a:r>
                        <a:rPr lang="en-US" sz="700" b="0" i="0" u="none" strike="noStrike" dirty="0" err="1">
                          <a:solidFill>
                            <a:srgbClr val="000000"/>
                          </a:solidFill>
                          <a:effectLst/>
                          <a:latin typeface="Consolas" panose="020B0609020204030204" pitchFamily="49" charset="0"/>
                        </a:rPr>
                        <a:t>random.shuffle</a:t>
                      </a:r>
                      <a:r>
                        <a:rPr lang="en-US" sz="700" b="0" i="0" u="none" strike="noStrike" dirty="0">
                          <a:solidFill>
                            <a:srgbClr val="000000"/>
                          </a:solidFill>
                          <a:effectLst/>
                          <a:latin typeface="Consolas" panose="020B0609020204030204" pitchFamily="49" charset="0"/>
                        </a:rPr>
                        <a:t>(first)</a:t>
                      </a:r>
                      <a:br>
                        <a:rPr lang="en-US" sz="700" b="0" i="0" u="none" strike="noStrike" dirty="0">
                          <a:solidFill>
                            <a:srgbClr val="000000"/>
                          </a:solidFill>
                          <a:effectLst/>
                          <a:latin typeface="Consolas" panose="020B0609020204030204" pitchFamily="49" charset="0"/>
                        </a:rPr>
                      </a:br>
                      <a:r>
                        <a:rPr lang="en-US" sz="700" b="0" i="0" u="none" strike="noStrike" dirty="0" err="1">
                          <a:solidFill>
                            <a:srgbClr val="000000"/>
                          </a:solidFill>
                          <a:effectLst/>
                          <a:latin typeface="Consolas" panose="020B0609020204030204" pitchFamily="49" charset="0"/>
                        </a:rPr>
                        <a:t>random.shuffle</a:t>
                      </a:r>
                      <a:r>
                        <a:rPr lang="en-US" sz="700" b="0" i="0" u="none" strike="noStrike" dirty="0">
                          <a:solidFill>
                            <a:srgbClr val="000000"/>
                          </a:solidFill>
                          <a:effectLst/>
                          <a:latin typeface="Consolas" panose="020B0609020204030204" pitchFamily="49" charset="0"/>
                        </a:rPr>
                        <a:t>(second)</a:t>
                      </a:r>
                      <a:br>
                        <a:rPr lang="en-US" sz="700" b="0" i="0" u="none" strike="noStrike" dirty="0">
                          <a:solidFill>
                            <a:srgbClr val="000000"/>
                          </a:solidFill>
                          <a:effectLst/>
                          <a:latin typeface="Consolas" panose="020B0609020204030204" pitchFamily="49" charset="0"/>
                        </a:rPr>
                      </a:br>
                      <a:r>
                        <a:rPr lang="en-US" sz="700" b="0" i="0" u="none" strike="noStrike" dirty="0">
                          <a:solidFill>
                            <a:srgbClr val="000088"/>
                          </a:solidFill>
                          <a:effectLst/>
                          <a:latin typeface="Consolas" panose="020B0609020204030204" pitchFamily="49" charset="0"/>
                        </a:rPr>
                        <a:t>with</a:t>
                      </a:r>
                      <a:r>
                        <a:rPr lang="en-US" sz="700" b="0" i="0" u="none" strike="noStrike" dirty="0">
                          <a:solidFill>
                            <a:srgbClr val="000000"/>
                          </a:solidFill>
                          <a:effectLst/>
                          <a:latin typeface="Consolas" panose="020B0609020204030204" pitchFamily="49" charset="0"/>
                        </a:rPr>
                        <a:t> open(</a:t>
                      </a:r>
                      <a:r>
                        <a:rPr lang="en-US" sz="700" b="0" i="0" u="none" strike="noStrike" dirty="0">
                          <a:solidFill>
                            <a:srgbClr val="008800"/>
                          </a:solidFill>
                          <a:effectLst/>
                          <a:latin typeface="Consolas" panose="020B0609020204030204" pitchFamily="49" charset="0"/>
                        </a:rPr>
                        <a:t>"test3.txt"</a:t>
                      </a:r>
                      <a:r>
                        <a:rPr lang="en-US" sz="700" b="0" i="0" u="none" strike="noStrike" dirty="0">
                          <a:solidFill>
                            <a:srgbClr val="000000"/>
                          </a:solidFill>
                          <a:effectLst/>
                          <a:latin typeface="Consolas" panose="020B0609020204030204" pitchFamily="49" charset="0"/>
                        </a:rPr>
                        <a:t>,</a:t>
                      </a:r>
                      <a:r>
                        <a:rPr lang="en-US" sz="700" b="0" i="0" u="none" strike="noStrike" dirty="0">
                          <a:solidFill>
                            <a:srgbClr val="008800"/>
                          </a:solidFill>
                          <a:effectLst/>
                          <a:latin typeface="Consolas" panose="020B0609020204030204" pitchFamily="49" charset="0"/>
                        </a:rPr>
                        <a:t>'w'</a:t>
                      </a:r>
                      <a:r>
                        <a:rPr lang="en-US" sz="700" b="0" i="0" u="none" strike="noStrike" dirty="0">
                          <a:solidFill>
                            <a:srgbClr val="000000"/>
                          </a:solidFill>
                          <a:effectLst/>
                          <a:latin typeface="Consolas" panose="020B0609020204030204" pitchFamily="49" charset="0"/>
                        </a:rPr>
                        <a:t>) </a:t>
                      </a:r>
                      <a:r>
                        <a:rPr lang="en-US" sz="700" b="0" i="0" u="none" strike="noStrike" dirty="0">
                          <a:solidFill>
                            <a:srgbClr val="000088"/>
                          </a:solidFill>
                          <a:effectLst/>
                          <a:latin typeface="Consolas" panose="020B0609020204030204" pitchFamily="49" charset="0"/>
                        </a:rPr>
                        <a:t>as</a:t>
                      </a:r>
                      <a:r>
                        <a:rPr lang="en-US" sz="700" b="0" i="0" u="none" strike="noStrike" dirty="0">
                          <a:solidFill>
                            <a:srgbClr val="000000"/>
                          </a:solidFill>
                          <a:effectLst/>
                          <a:latin typeface="Consolas" panose="020B0609020204030204" pitchFamily="49" charset="0"/>
                        </a:rPr>
                        <a:t> </a:t>
                      </a:r>
                      <a:r>
                        <a:rPr lang="en-US" sz="700" b="0" i="0" u="none" strike="noStrike" dirty="0" err="1">
                          <a:solidFill>
                            <a:srgbClr val="000000"/>
                          </a:solidFill>
                          <a:effectLst/>
                          <a:latin typeface="Consolas" panose="020B0609020204030204" pitchFamily="49" charset="0"/>
                        </a:rPr>
                        <a:t>next_file</a:t>
                      </a:r>
                      <a:r>
                        <a:rPr lang="en-US" sz="700" b="0" i="0" u="none" strike="noStrike" dirty="0">
                          <a:solidFill>
                            <a:srgbClr val="000000"/>
                          </a:solidFill>
                          <a:effectLst/>
                          <a:latin typeface="Consolas" panose="020B0609020204030204" pitchFamily="49" charset="0"/>
                        </a:rPr>
                        <a:t>:</a:t>
                      </a:r>
                      <a:br>
                        <a:rPr lang="en-US" sz="700" b="0" i="0" u="none" strike="noStrike" dirty="0">
                          <a:solidFill>
                            <a:srgbClr val="000000"/>
                          </a:solidFill>
                          <a:effectLst/>
                          <a:latin typeface="Consolas" panose="020B0609020204030204" pitchFamily="49" charset="0"/>
                        </a:rPr>
                      </a:br>
                      <a:r>
                        <a:rPr lang="en-US" sz="700" b="0" i="0" u="none" strike="noStrike" dirty="0">
                          <a:solidFill>
                            <a:srgbClr val="000088"/>
                          </a:solidFill>
                          <a:effectLst/>
                          <a:latin typeface="Consolas" panose="020B0609020204030204" pitchFamily="49" charset="0"/>
                        </a:rPr>
                        <a:t>for</a:t>
                      </a:r>
                      <a:r>
                        <a:rPr lang="en-US" sz="700" b="0" i="0" u="none" strike="noStrike" dirty="0">
                          <a:solidFill>
                            <a:srgbClr val="000000"/>
                          </a:solidFill>
                          <a:effectLst/>
                          <a:latin typeface="Consolas" panose="020B0609020204030204" pitchFamily="49" charset="0"/>
                        </a:rPr>
                        <a:t> row </a:t>
                      </a:r>
                      <a:r>
                        <a:rPr lang="en-US" sz="700" b="0" i="0" u="none" strike="noStrike" dirty="0">
                          <a:solidFill>
                            <a:srgbClr val="000088"/>
                          </a:solidFill>
                          <a:effectLst/>
                          <a:latin typeface="Consolas" panose="020B0609020204030204" pitchFamily="49" charset="0"/>
                        </a:rPr>
                        <a:t>in</a:t>
                      </a:r>
                      <a:r>
                        <a:rPr lang="en-US" sz="700" b="0" i="0" u="none" strike="noStrike" dirty="0">
                          <a:solidFill>
                            <a:srgbClr val="000000"/>
                          </a:solidFill>
                          <a:effectLst/>
                          <a:latin typeface="Consolas" panose="020B0609020204030204" pitchFamily="49" charset="0"/>
                        </a:rPr>
                        <a:t> first:</a:t>
                      </a:r>
                      <a:br>
                        <a:rPr lang="en-US" sz="700" b="0" i="0" u="none" strike="noStrike" dirty="0">
                          <a:solidFill>
                            <a:srgbClr val="000000"/>
                          </a:solidFill>
                          <a:effectLst/>
                          <a:latin typeface="Consolas" panose="020B0609020204030204" pitchFamily="49" charset="0"/>
                        </a:rPr>
                      </a:br>
                      <a:r>
                        <a:rPr lang="en-US" sz="700" b="0" i="0" u="none" strike="noStrike" dirty="0" err="1">
                          <a:solidFill>
                            <a:srgbClr val="000000"/>
                          </a:solidFill>
                          <a:effectLst/>
                          <a:latin typeface="Consolas" panose="020B0609020204030204" pitchFamily="49" charset="0"/>
                        </a:rPr>
                        <a:t>next_file.write</a:t>
                      </a:r>
                      <a:r>
                        <a:rPr lang="en-US" sz="700" b="0" i="0" u="none" strike="noStrike" dirty="0">
                          <a:solidFill>
                            <a:srgbClr val="000000"/>
                          </a:solidFill>
                          <a:effectLst/>
                          <a:latin typeface="Consolas" panose="020B0609020204030204" pitchFamily="49" charset="0"/>
                        </a:rPr>
                        <a:t>(row)</a:t>
                      </a:r>
                      <a:br>
                        <a:rPr lang="en-US" sz="700" b="0" i="0" u="none" strike="noStrike" dirty="0">
                          <a:solidFill>
                            <a:srgbClr val="000000"/>
                          </a:solidFill>
                          <a:effectLst/>
                          <a:latin typeface="Consolas" panose="020B0609020204030204" pitchFamily="49" charset="0"/>
                        </a:rPr>
                      </a:br>
                      <a:r>
                        <a:rPr lang="en-US" sz="700" b="0" i="0" u="none" strike="noStrike" dirty="0">
                          <a:solidFill>
                            <a:srgbClr val="000088"/>
                          </a:solidFill>
                          <a:effectLst/>
                          <a:latin typeface="Consolas" panose="020B0609020204030204" pitchFamily="49" charset="0"/>
                        </a:rPr>
                        <a:t>for</a:t>
                      </a:r>
                      <a:r>
                        <a:rPr lang="en-US" sz="700" b="0" i="0" u="none" strike="noStrike" dirty="0">
                          <a:solidFill>
                            <a:srgbClr val="000000"/>
                          </a:solidFill>
                          <a:effectLst/>
                          <a:latin typeface="Consolas" panose="020B0609020204030204" pitchFamily="49" charset="0"/>
                        </a:rPr>
                        <a:t> row </a:t>
                      </a:r>
                      <a:r>
                        <a:rPr lang="en-US" sz="700" b="0" i="0" u="none" strike="noStrike" dirty="0">
                          <a:solidFill>
                            <a:srgbClr val="000088"/>
                          </a:solidFill>
                          <a:effectLst/>
                          <a:latin typeface="Consolas" panose="020B0609020204030204" pitchFamily="49" charset="0"/>
                        </a:rPr>
                        <a:t>in</a:t>
                      </a:r>
                      <a:r>
                        <a:rPr lang="en-US" sz="700" b="0" i="0" u="none" strike="noStrike" dirty="0">
                          <a:solidFill>
                            <a:srgbClr val="000000"/>
                          </a:solidFill>
                          <a:effectLst/>
                          <a:latin typeface="Consolas" panose="020B0609020204030204" pitchFamily="49" charset="0"/>
                        </a:rPr>
                        <a:t> second:</a:t>
                      </a:r>
                      <a:br>
                        <a:rPr lang="en-US" sz="700" b="0" i="0" u="none" strike="noStrike" dirty="0">
                          <a:solidFill>
                            <a:srgbClr val="000000"/>
                          </a:solidFill>
                          <a:effectLst/>
                          <a:latin typeface="Consolas" panose="020B0609020204030204" pitchFamily="49" charset="0"/>
                        </a:rPr>
                      </a:br>
                      <a:r>
                        <a:rPr lang="en-US" sz="700" b="0" i="0" u="none" strike="noStrike" dirty="0" err="1">
                          <a:solidFill>
                            <a:srgbClr val="000000"/>
                          </a:solidFill>
                          <a:effectLst/>
                          <a:latin typeface="Consolas" panose="020B0609020204030204" pitchFamily="49" charset="0"/>
                        </a:rPr>
                        <a:t>next_file.write</a:t>
                      </a:r>
                      <a:r>
                        <a:rPr lang="en-US" sz="700" b="0" i="0" u="none" strike="noStrike" dirty="0">
                          <a:solidFill>
                            <a:srgbClr val="000000"/>
                          </a:solidFill>
                          <a:effectLst/>
                          <a:latin typeface="Consolas" panose="020B0609020204030204" pitchFamily="49" charset="0"/>
                        </a:rPr>
                        <a:t>(row)</a:t>
                      </a:r>
                      <a:br>
                        <a:rPr lang="en-US" sz="700" b="0" i="0" u="none" strike="noStrike" dirty="0">
                          <a:solidFill>
                            <a:srgbClr val="000000"/>
                          </a:solidFill>
                          <a:effectLst/>
                          <a:latin typeface="Consolas" panose="020B0609020204030204" pitchFamily="49" charset="0"/>
                        </a:rPr>
                      </a:br>
                      <a:br>
                        <a:rPr lang="en-US" sz="700" b="0" i="0" u="none" strike="noStrike" dirty="0">
                          <a:solidFill>
                            <a:srgbClr val="000000"/>
                          </a:solidFill>
                          <a:effectLst/>
                          <a:latin typeface="Consolas" panose="020B0609020204030204" pitchFamily="49" charset="0"/>
                        </a:rPr>
                      </a:br>
                      <a:endParaRPr lang="en-US" sz="1100" dirty="0">
                        <a:effectLst/>
                      </a:endParaRPr>
                    </a:p>
                  </a:txBody>
                  <a:tcPr marL="37983" marR="37983" marT="37983" marB="37983">
                    <a:lnL>
                      <a:noFill/>
                    </a:lnL>
                    <a:lnR>
                      <a:noFill/>
                    </a:lnR>
                    <a:lnT>
                      <a:noFill/>
                    </a:lnT>
                    <a:lnB>
                      <a:noFill/>
                    </a:lnB>
                    <a:solidFill>
                      <a:srgbClr val="FFFFFF"/>
                    </a:solidFill>
                  </a:tcPr>
                </a:tc>
                <a:extLst>
                  <a:ext uri="{0D108BD9-81ED-4DB2-BD59-A6C34878D82A}">
                    <a16:rowId xmlns:a16="http://schemas.microsoft.com/office/drawing/2014/main" val="1862367393"/>
                  </a:ext>
                </a:extLst>
              </a:tr>
            </a:tbl>
          </a:graphicData>
        </a:graphic>
      </p:graphicFrame>
      <p:sp>
        <p:nvSpPr>
          <p:cNvPr id="5" name="Rectangle 1">
            <a:extLst>
              <a:ext uri="{FF2B5EF4-FFF2-40B4-BE49-F238E27FC236}">
                <a16:creationId xmlns:a16="http://schemas.microsoft.com/office/drawing/2014/main" id="{5C1AD569-0886-D846-974A-4CB704648C7F}"/>
              </a:ext>
            </a:extLst>
          </p:cNvPr>
          <p:cNvSpPr>
            <a:spLocks noChangeArrowheads="1"/>
          </p:cNvSpPr>
          <p:nvPr/>
        </p:nvSpPr>
        <p:spPr bwMode="auto">
          <a:xfrm>
            <a:off x="5902167" y="23780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441544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AEDF6-B8C8-A944-8C95-AE1B7066FA55}"/>
              </a:ext>
            </a:extLst>
          </p:cNvPr>
          <p:cNvSpPr>
            <a:spLocks noGrp="1"/>
          </p:cNvSpPr>
          <p:nvPr>
            <p:ph type="title"/>
          </p:nvPr>
        </p:nvSpPr>
        <p:spPr/>
        <p:txBody>
          <a:bodyPr/>
          <a:lstStyle/>
          <a:p>
            <a:r>
              <a:rPr lang="en-US" dirty="0" err="1"/>
              <a:t>Scaler.py</a:t>
            </a:r>
            <a:endParaRPr lang="en-US" dirty="0"/>
          </a:p>
        </p:txBody>
      </p:sp>
      <p:sp>
        <p:nvSpPr>
          <p:cNvPr id="3" name="Content Placeholder 2">
            <a:extLst>
              <a:ext uri="{FF2B5EF4-FFF2-40B4-BE49-F238E27FC236}">
                <a16:creationId xmlns:a16="http://schemas.microsoft.com/office/drawing/2014/main" id="{9C0848B8-327E-7E43-B008-70D2FB0C910D}"/>
              </a:ext>
            </a:extLst>
          </p:cNvPr>
          <p:cNvSpPr>
            <a:spLocks noGrp="1"/>
          </p:cNvSpPr>
          <p:nvPr>
            <p:ph idx="1"/>
          </p:nvPr>
        </p:nvSpPr>
        <p:spPr/>
        <p:txBody>
          <a:bodyPr/>
          <a:lstStyle/>
          <a:p>
            <a:r>
              <a:rPr lang="en-US" dirty="0"/>
              <a:t>The </a:t>
            </a:r>
            <a:r>
              <a:rPr lang="en-US" dirty="0" err="1"/>
              <a:t>scaler.py</a:t>
            </a:r>
            <a:r>
              <a:rPr lang="en-US" dirty="0"/>
              <a:t> is on the local computer. See slides 1-7 on how scaling using the Kubernetes python client work.</a:t>
            </a:r>
          </a:p>
        </p:txBody>
      </p:sp>
    </p:spTree>
    <p:extLst>
      <p:ext uri="{BB962C8B-B14F-4D97-AF65-F5344CB8AC3E}">
        <p14:creationId xmlns:p14="http://schemas.microsoft.com/office/powerpoint/2010/main" val="34042344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ACC8F-360B-294D-AB44-3F3D0F2A81F3}"/>
              </a:ext>
            </a:extLst>
          </p:cNvPr>
          <p:cNvSpPr>
            <a:spLocks noGrp="1"/>
          </p:cNvSpPr>
          <p:nvPr>
            <p:ph type="title"/>
          </p:nvPr>
        </p:nvSpPr>
        <p:spPr/>
        <p:txBody>
          <a:bodyPr/>
          <a:lstStyle/>
          <a:p>
            <a:r>
              <a:rPr lang="en-US" dirty="0"/>
              <a:t>In the first stage, it scales to 6. In the second stage, it scales to 77.</a:t>
            </a:r>
          </a:p>
        </p:txBody>
      </p:sp>
      <p:pic>
        <p:nvPicPr>
          <p:cNvPr id="5" name="Content Placeholder 4" descr="A blue and white text&#10;&#10;Description automatically generated">
            <a:extLst>
              <a:ext uri="{FF2B5EF4-FFF2-40B4-BE49-F238E27FC236}">
                <a16:creationId xmlns:a16="http://schemas.microsoft.com/office/drawing/2014/main" id="{DDE6F497-4641-634B-9C62-32DBB650CF06}"/>
              </a:ext>
            </a:extLst>
          </p:cNvPr>
          <p:cNvPicPr>
            <a:picLocks noGrp="1" noChangeAspect="1"/>
          </p:cNvPicPr>
          <p:nvPr>
            <p:ph idx="1"/>
          </p:nvPr>
        </p:nvPicPr>
        <p:blipFill>
          <a:blip r:embed="rId2"/>
          <a:stretch>
            <a:fillRect/>
          </a:stretch>
        </p:blipFill>
        <p:spPr>
          <a:xfrm>
            <a:off x="2736850" y="2013744"/>
            <a:ext cx="9232900" cy="3937000"/>
          </a:xfrm>
        </p:spPr>
      </p:pic>
    </p:spTree>
    <p:extLst>
      <p:ext uri="{BB962C8B-B14F-4D97-AF65-F5344CB8AC3E}">
        <p14:creationId xmlns:p14="http://schemas.microsoft.com/office/powerpoint/2010/main" val="5765443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C50AE-467D-A847-A637-233C36FB59DA}"/>
              </a:ext>
            </a:extLst>
          </p:cNvPr>
          <p:cNvSpPr>
            <a:spLocks noGrp="1"/>
          </p:cNvSpPr>
          <p:nvPr>
            <p:ph type="title"/>
          </p:nvPr>
        </p:nvSpPr>
        <p:spPr/>
        <p:txBody>
          <a:bodyPr/>
          <a:lstStyle/>
          <a:p>
            <a:r>
              <a:rPr lang="en-US" dirty="0"/>
              <a:t>Checking the logs</a:t>
            </a:r>
          </a:p>
        </p:txBody>
      </p:sp>
      <p:sp>
        <p:nvSpPr>
          <p:cNvPr id="3" name="Content Placeholder 2">
            <a:extLst>
              <a:ext uri="{FF2B5EF4-FFF2-40B4-BE49-F238E27FC236}">
                <a16:creationId xmlns:a16="http://schemas.microsoft.com/office/drawing/2014/main" id="{9BA458E7-CE78-6846-B448-39B6C448AC64}"/>
              </a:ext>
            </a:extLst>
          </p:cNvPr>
          <p:cNvSpPr>
            <a:spLocks noGrp="1"/>
          </p:cNvSpPr>
          <p:nvPr>
            <p:ph idx="1"/>
          </p:nvPr>
        </p:nvSpPr>
        <p:spPr/>
        <p:txBody>
          <a:bodyPr/>
          <a:lstStyle/>
          <a:p>
            <a:r>
              <a:rPr lang="en-US" dirty="0"/>
              <a:t>You can check the logs of the ln pod to see the requests being made. </a:t>
            </a:r>
          </a:p>
        </p:txBody>
      </p:sp>
      <p:pic>
        <p:nvPicPr>
          <p:cNvPr id="5" name="Picture 4" descr="A screenshot of a cell phone&#10;&#10;Description automatically generated">
            <a:extLst>
              <a:ext uri="{FF2B5EF4-FFF2-40B4-BE49-F238E27FC236}">
                <a16:creationId xmlns:a16="http://schemas.microsoft.com/office/drawing/2014/main" id="{F0D63ECD-99ED-F64A-A33B-FCE96F9A0A2C}"/>
              </a:ext>
            </a:extLst>
          </p:cNvPr>
          <p:cNvPicPr>
            <a:picLocks noChangeAspect="1"/>
          </p:cNvPicPr>
          <p:nvPr/>
        </p:nvPicPr>
        <p:blipFill>
          <a:blip r:embed="rId2"/>
          <a:stretch>
            <a:fillRect/>
          </a:stretch>
        </p:blipFill>
        <p:spPr>
          <a:xfrm>
            <a:off x="5505450" y="2633662"/>
            <a:ext cx="6108700" cy="3348038"/>
          </a:xfrm>
          <a:prstGeom prst="rect">
            <a:avLst/>
          </a:prstGeom>
        </p:spPr>
      </p:pic>
    </p:spTree>
    <p:extLst>
      <p:ext uri="{BB962C8B-B14F-4D97-AF65-F5344CB8AC3E}">
        <p14:creationId xmlns:p14="http://schemas.microsoft.com/office/powerpoint/2010/main" val="30900320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30A60-36F7-D340-96A8-C2E50C24A842}"/>
              </a:ext>
            </a:extLst>
          </p:cNvPr>
          <p:cNvSpPr>
            <a:spLocks noGrp="1"/>
          </p:cNvSpPr>
          <p:nvPr>
            <p:ph type="title"/>
          </p:nvPr>
        </p:nvSpPr>
        <p:spPr/>
        <p:txBody>
          <a:bodyPr/>
          <a:lstStyle/>
          <a:p>
            <a:r>
              <a:rPr lang="en-US" dirty="0" err="1"/>
              <a:t>nMal</a:t>
            </a:r>
            <a:endParaRPr lang="en-US" dirty="0"/>
          </a:p>
        </p:txBody>
      </p:sp>
      <p:pic>
        <p:nvPicPr>
          <p:cNvPr id="5" name="Content Placeholder 4">
            <a:extLst>
              <a:ext uri="{FF2B5EF4-FFF2-40B4-BE49-F238E27FC236}">
                <a16:creationId xmlns:a16="http://schemas.microsoft.com/office/drawing/2014/main" id="{8C6BD800-74E8-8644-BA90-B6DB371CF522}"/>
              </a:ext>
            </a:extLst>
          </p:cNvPr>
          <p:cNvPicPr>
            <a:picLocks noGrp="1" noChangeAspect="1"/>
          </p:cNvPicPr>
          <p:nvPr>
            <p:ph idx="1"/>
          </p:nvPr>
        </p:nvPicPr>
        <p:blipFill>
          <a:blip r:embed="rId2"/>
          <a:stretch>
            <a:fillRect/>
          </a:stretch>
        </p:blipFill>
        <p:spPr>
          <a:xfrm>
            <a:off x="2374900" y="2882900"/>
            <a:ext cx="7442200" cy="546100"/>
          </a:xfrm>
        </p:spPr>
      </p:pic>
      <p:sp>
        <p:nvSpPr>
          <p:cNvPr id="6" name="TextBox 5">
            <a:extLst>
              <a:ext uri="{FF2B5EF4-FFF2-40B4-BE49-F238E27FC236}">
                <a16:creationId xmlns:a16="http://schemas.microsoft.com/office/drawing/2014/main" id="{E89BCFC4-B907-974C-80A5-8C4043B942C1}"/>
              </a:ext>
            </a:extLst>
          </p:cNvPr>
          <p:cNvSpPr txBox="1"/>
          <p:nvPr/>
        </p:nvSpPr>
        <p:spPr>
          <a:xfrm>
            <a:off x="2076450" y="2095500"/>
            <a:ext cx="184731" cy="369332"/>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055CCEF5-DABB-3C4A-BC20-34721217F174}"/>
              </a:ext>
            </a:extLst>
          </p:cNvPr>
          <p:cNvSpPr txBox="1"/>
          <p:nvPr/>
        </p:nvSpPr>
        <p:spPr>
          <a:xfrm>
            <a:off x="1162050" y="2038350"/>
            <a:ext cx="10439461" cy="646331"/>
          </a:xfrm>
          <a:prstGeom prst="rect">
            <a:avLst/>
          </a:prstGeom>
          <a:noFill/>
        </p:spPr>
        <p:txBody>
          <a:bodyPr wrap="none" rtlCol="0">
            <a:spAutoFit/>
          </a:bodyPr>
          <a:lstStyle/>
          <a:p>
            <a:r>
              <a:rPr lang="en-US" dirty="0"/>
              <a:t>In the ln logs, after 6000 and 17000 packets have been sent, the amount of Malicious packets that have been </a:t>
            </a:r>
          </a:p>
          <a:p>
            <a:r>
              <a:rPr lang="en-US" dirty="0"/>
              <a:t>found is printed out</a:t>
            </a:r>
          </a:p>
        </p:txBody>
      </p:sp>
      <p:pic>
        <p:nvPicPr>
          <p:cNvPr id="9" name="Picture 8">
            <a:extLst>
              <a:ext uri="{FF2B5EF4-FFF2-40B4-BE49-F238E27FC236}">
                <a16:creationId xmlns:a16="http://schemas.microsoft.com/office/drawing/2014/main" id="{4BF28E95-CC56-AD46-8972-798DB9ECC39E}"/>
              </a:ext>
            </a:extLst>
          </p:cNvPr>
          <p:cNvPicPr>
            <a:picLocks noChangeAspect="1"/>
          </p:cNvPicPr>
          <p:nvPr/>
        </p:nvPicPr>
        <p:blipFill>
          <a:blip r:embed="rId3"/>
          <a:stretch>
            <a:fillRect/>
          </a:stretch>
        </p:blipFill>
        <p:spPr>
          <a:xfrm>
            <a:off x="2374900" y="4191000"/>
            <a:ext cx="7175500" cy="762000"/>
          </a:xfrm>
          <a:prstGeom prst="rect">
            <a:avLst/>
          </a:prstGeom>
        </p:spPr>
      </p:pic>
    </p:spTree>
    <p:extLst>
      <p:ext uri="{BB962C8B-B14F-4D97-AF65-F5344CB8AC3E}">
        <p14:creationId xmlns:p14="http://schemas.microsoft.com/office/powerpoint/2010/main" val="8259210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75ACC-E51D-644A-8EF1-E4B2C0EDF3B2}"/>
              </a:ext>
            </a:extLst>
          </p:cNvPr>
          <p:cNvSpPr>
            <a:spLocks noGrp="1"/>
          </p:cNvSpPr>
          <p:nvPr>
            <p:ph type="title"/>
          </p:nvPr>
        </p:nvSpPr>
        <p:spPr/>
        <p:txBody>
          <a:bodyPr/>
          <a:lstStyle/>
          <a:p>
            <a:endParaRPr lang="en-US" dirty="0"/>
          </a:p>
        </p:txBody>
      </p:sp>
      <p:graphicFrame>
        <p:nvGraphicFramePr>
          <p:cNvPr id="4" name="Content Placeholder 3">
            <a:extLst>
              <a:ext uri="{FF2B5EF4-FFF2-40B4-BE49-F238E27FC236}">
                <a16:creationId xmlns:a16="http://schemas.microsoft.com/office/drawing/2014/main" id="{ED99A719-353E-AF4C-9BF8-34A358D15F3F}"/>
              </a:ext>
            </a:extLst>
          </p:cNvPr>
          <p:cNvGraphicFramePr>
            <a:graphicFrameLocks noGrp="1"/>
          </p:cNvGraphicFramePr>
          <p:nvPr>
            <p:ph idx="1"/>
            <p:extLst>
              <p:ext uri="{D42A27DB-BD31-4B8C-83A1-F6EECF244321}">
                <p14:modId xmlns:p14="http://schemas.microsoft.com/office/powerpoint/2010/main" val="1031908163"/>
              </p:ext>
            </p:extLst>
          </p:nvPr>
        </p:nvGraphicFramePr>
        <p:xfrm>
          <a:off x="5558535" y="0"/>
          <a:ext cx="6633465" cy="18813400"/>
        </p:xfrm>
        <a:graphic>
          <a:graphicData uri="http://schemas.openxmlformats.org/drawingml/2006/table">
            <a:tbl>
              <a:tblPr/>
              <a:tblGrid>
                <a:gridCol w="6633465">
                  <a:extLst>
                    <a:ext uri="{9D8B030D-6E8A-4147-A177-3AD203B41FA5}">
                      <a16:colId xmlns:a16="http://schemas.microsoft.com/office/drawing/2014/main" val="2000746827"/>
                    </a:ext>
                  </a:extLst>
                </a:gridCol>
              </a:tblGrid>
              <a:tr h="4667250">
                <a:tc>
                  <a:txBody>
                    <a:bodyPr/>
                    <a:lstStyle/>
                    <a:p>
                      <a:pPr rtl="0" fontAlgn="t">
                        <a:spcBef>
                          <a:spcPts val="0"/>
                        </a:spcBef>
                        <a:spcAft>
                          <a:spcPts val="0"/>
                        </a:spcAft>
                      </a:pPr>
                      <a:r>
                        <a:rPr lang="en-US" sz="1400" b="0" i="0" u="none" strike="noStrike" dirty="0">
                          <a:solidFill>
                            <a:srgbClr val="CB7832"/>
                          </a:solidFill>
                          <a:effectLst/>
                          <a:latin typeface="Consolas" panose="020B0609020204030204" pitchFamily="49" charset="0"/>
                        </a:rPr>
                        <a:t>def</a:t>
                      </a:r>
                      <a:r>
                        <a:rPr lang="en-US" sz="1400" b="0" i="0" u="none" strike="noStrike" dirty="0">
                          <a:solidFill>
                            <a:srgbClr val="BABABA"/>
                          </a:solidFill>
                          <a:effectLst/>
                          <a:latin typeface="Consolas" panose="020B0609020204030204" pitchFamily="49" charset="0"/>
                        </a:rPr>
                        <a:t> </a:t>
                      </a:r>
                      <a:r>
                        <a:rPr lang="en-US" sz="1400" b="0" i="0" u="none" strike="noStrike" dirty="0" err="1">
                          <a:solidFill>
                            <a:srgbClr val="BABABA"/>
                          </a:solidFill>
                          <a:effectLst/>
                          <a:latin typeface="Consolas" panose="020B0609020204030204" pitchFamily="49" charset="0"/>
                        </a:rPr>
                        <a:t>ncr</a:t>
                      </a:r>
                      <a:r>
                        <a:rPr lang="en-US" sz="1400" b="0" i="0" u="none" strike="noStrike" dirty="0">
                          <a:solidFill>
                            <a:srgbClr val="B9B9B9"/>
                          </a:solidFill>
                          <a:effectLst/>
                          <a:latin typeface="Consolas" panose="020B0609020204030204" pitchFamily="49" charset="0"/>
                        </a:rPr>
                        <a:t>(n, r)</a:t>
                      </a:r>
                      <a:r>
                        <a:rPr lang="en-US" sz="1400" b="0" i="0" u="none" strike="noStrike" dirty="0">
                          <a:solidFill>
                            <a:srgbClr val="BABABA"/>
                          </a:solidFill>
                          <a:effectLst/>
                          <a:latin typeface="Consolas" panose="020B0609020204030204" pitchFamily="49" charset="0"/>
                        </a:rPr>
                        <a:t>:</a:t>
                      </a:r>
                      <a:br>
                        <a:rPr lang="en-US" sz="1400" b="0" i="0" u="none" strike="noStrike" dirty="0">
                          <a:solidFill>
                            <a:srgbClr val="BABABA"/>
                          </a:solidFill>
                          <a:effectLst/>
                          <a:latin typeface="Consolas" panose="020B0609020204030204" pitchFamily="49" charset="0"/>
                        </a:rPr>
                      </a:br>
                      <a:r>
                        <a:rPr lang="en-US" sz="1400" b="0" i="0" u="none" strike="noStrike" dirty="0">
                          <a:solidFill>
                            <a:srgbClr val="BABABA"/>
                          </a:solidFill>
                          <a:effectLst/>
                          <a:latin typeface="Consolas" panose="020B0609020204030204" pitchFamily="49" charset="0"/>
                        </a:rPr>
                        <a:t>  r = min(r, n-r)</a:t>
                      </a:r>
                      <a:br>
                        <a:rPr lang="en-US" sz="1400" b="0" i="0" u="none" strike="noStrike" dirty="0">
                          <a:solidFill>
                            <a:srgbClr val="BABABA"/>
                          </a:solidFill>
                          <a:effectLst/>
                          <a:latin typeface="Consolas" panose="020B0609020204030204" pitchFamily="49" charset="0"/>
                        </a:rPr>
                      </a:br>
                      <a:r>
                        <a:rPr lang="en-US" sz="1400" b="0" i="0" u="none" strike="noStrike" dirty="0">
                          <a:solidFill>
                            <a:srgbClr val="BABABA"/>
                          </a:solidFill>
                          <a:effectLst/>
                          <a:latin typeface="Consolas" panose="020B0609020204030204" pitchFamily="49" charset="0"/>
                        </a:rPr>
                        <a:t>  </a:t>
                      </a:r>
                      <a:r>
                        <a:rPr lang="en-US" sz="1400" b="0" i="0" u="none" strike="noStrike" dirty="0" err="1">
                          <a:solidFill>
                            <a:srgbClr val="BABABA"/>
                          </a:solidFill>
                          <a:effectLst/>
                          <a:latin typeface="Consolas" panose="020B0609020204030204" pitchFamily="49" charset="0"/>
                        </a:rPr>
                        <a:t>numer</a:t>
                      </a:r>
                      <a:r>
                        <a:rPr lang="en-US" sz="1400" b="0" i="0" u="none" strike="noStrike" dirty="0">
                          <a:solidFill>
                            <a:srgbClr val="BABABA"/>
                          </a:solidFill>
                          <a:effectLst/>
                          <a:latin typeface="Consolas" panose="020B0609020204030204" pitchFamily="49" charset="0"/>
                        </a:rPr>
                        <a:t> = reduce(</a:t>
                      </a:r>
                      <a:r>
                        <a:rPr lang="en-US" sz="1400" b="0" i="0" u="none" strike="noStrike" dirty="0" err="1">
                          <a:solidFill>
                            <a:srgbClr val="BABABA"/>
                          </a:solidFill>
                          <a:effectLst/>
                          <a:latin typeface="Consolas" panose="020B0609020204030204" pitchFamily="49" charset="0"/>
                        </a:rPr>
                        <a:t>op.mul</a:t>
                      </a:r>
                      <a:r>
                        <a:rPr lang="en-US" sz="1400" b="0" i="0" u="none" strike="noStrike" dirty="0">
                          <a:solidFill>
                            <a:srgbClr val="BABABA"/>
                          </a:solidFill>
                          <a:effectLst/>
                          <a:latin typeface="Consolas" panose="020B0609020204030204" pitchFamily="49" charset="0"/>
                        </a:rPr>
                        <a:t>, range(n, n-r, </a:t>
                      </a:r>
                      <a:r>
                        <a:rPr lang="en-US" sz="1400" b="0" i="0" u="none" strike="noStrike" dirty="0">
                          <a:solidFill>
                            <a:srgbClr val="6896BA"/>
                          </a:solidFill>
                          <a:effectLst/>
                          <a:latin typeface="Consolas" panose="020B0609020204030204" pitchFamily="49" charset="0"/>
                        </a:rPr>
                        <a:t>-1</a:t>
                      </a:r>
                      <a:r>
                        <a:rPr lang="en-US" sz="1400" b="0" i="0" u="none" strike="noStrike" dirty="0">
                          <a:solidFill>
                            <a:srgbClr val="BABABA"/>
                          </a:solidFill>
                          <a:effectLst/>
                          <a:latin typeface="Consolas" panose="020B0609020204030204" pitchFamily="49" charset="0"/>
                        </a:rPr>
                        <a:t>), </a:t>
                      </a:r>
                      <a:r>
                        <a:rPr lang="en-US" sz="1400" b="0" i="0" u="none" strike="noStrike" dirty="0">
                          <a:solidFill>
                            <a:srgbClr val="6896BA"/>
                          </a:solidFill>
                          <a:effectLst/>
                          <a:latin typeface="Consolas" panose="020B0609020204030204" pitchFamily="49" charset="0"/>
                        </a:rPr>
                        <a:t>1</a:t>
                      </a:r>
                      <a:r>
                        <a:rPr lang="en-US" sz="1400" b="0" i="0" u="none" strike="noStrike" dirty="0">
                          <a:solidFill>
                            <a:srgbClr val="BABABA"/>
                          </a:solidFill>
                          <a:effectLst/>
                          <a:latin typeface="Consolas" panose="020B0609020204030204" pitchFamily="49" charset="0"/>
                        </a:rPr>
                        <a:t>)</a:t>
                      </a:r>
                      <a:br>
                        <a:rPr lang="en-US" sz="1400" b="0" i="0" u="none" strike="noStrike" dirty="0">
                          <a:solidFill>
                            <a:srgbClr val="BABABA"/>
                          </a:solidFill>
                          <a:effectLst/>
                          <a:latin typeface="Consolas" panose="020B0609020204030204" pitchFamily="49" charset="0"/>
                        </a:rPr>
                      </a:br>
                      <a:r>
                        <a:rPr lang="en-US" sz="1400" b="0" i="0" u="none" strike="noStrike" dirty="0">
                          <a:solidFill>
                            <a:srgbClr val="BABABA"/>
                          </a:solidFill>
                          <a:effectLst/>
                          <a:latin typeface="Consolas" panose="020B0609020204030204" pitchFamily="49" charset="0"/>
                        </a:rPr>
                        <a:t>  </a:t>
                      </a:r>
                      <a:r>
                        <a:rPr lang="en-US" sz="1400" b="0" i="0" u="none" strike="noStrike" dirty="0" err="1">
                          <a:solidFill>
                            <a:srgbClr val="BABABA"/>
                          </a:solidFill>
                          <a:effectLst/>
                          <a:latin typeface="Consolas" panose="020B0609020204030204" pitchFamily="49" charset="0"/>
                        </a:rPr>
                        <a:t>denom</a:t>
                      </a:r>
                      <a:r>
                        <a:rPr lang="en-US" sz="1400" b="0" i="0" u="none" strike="noStrike" dirty="0">
                          <a:solidFill>
                            <a:srgbClr val="BABABA"/>
                          </a:solidFill>
                          <a:effectLst/>
                          <a:latin typeface="Consolas" panose="020B0609020204030204" pitchFamily="49" charset="0"/>
                        </a:rPr>
                        <a:t> = reduce(</a:t>
                      </a:r>
                      <a:r>
                        <a:rPr lang="en-US" sz="1400" b="0" i="0" u="none" strike="noStrike" dirty="0" err="1">
                          <a:solidFill>
                            <a:srgbClr val="BABABA"/>
                          </a:solidFill>
                          <a:effectLst/>
                          <a:latin typeface="Consolas" panose="020B0609020204030204" pitchFamily="49" charset="0"/>
                        </a:rPr>
                        <a:t>op.mul</a:t>
                      </a:r>
                      <a:r>
                        <a:rPr lang="en-US" sz="1400" b="0" i="0" u="none" strike="noStrike" dirty="0">
                          <a:solidFill>
                            <a:srgbClr val="BABABA"/>
                          </a:solidFill>
                          <a:effectLst/>
                          <a:latin typeface="Consolas" panose="020B0609020204030204" pitchFamily="49" charset="0"/>
                        </a:rPr>
                        <a:t>, range(</a:t>
                      </a:r>
                      <a:r>
                        <a:rPr lang="en-US" sz="1400" b="0" i="0" u="none" strike="noStrike" dirty="0">
                          <a:solidFill>
                            <a:srgbClr val="6896BA"/>
                          </a:solidFill>
                          <a:effectLst/>
                          <a:latin typeface="Consolas" panose="020B0609020204030204" pitchFamily="49" charset="0"/>
                        </a:rPr>
                        <a:t>1</a:t>
                      </a:r>
                      <a:r>
                        <a:rPr lang="en-US" sz="1400" b="0" i="0" u="none" strike="noStrike" dirty="0">
                          <a:solidFill>
                            <a:srgbClr val="BABABA"/>
                          </a:solidFill>
                          <a:effectLst/>
                          <a:latin typeface="Consolas" panose="020B0609020204030204" pitchFamily="49" charset="0"/>
                        </a:rPr>
                        <a:t>, r+</a:t>
                      </a:r>
                      <a:r>
                        <a:rPr lang="en-US" sz="1400" b="0" i="0" u="none" strike="noStrike" dirty="0">
                          <a:solidFill>
                            <a:srgbClr val="6896BA"/>
                          </a:solidFill>
                          <a:effectLst/>
                          <a:latin typeface="Consolas" panose="020B0609020204030204" pitchFamily="49" charset="0"/>
                        </a:rPr>
                        <a:t>1</a:t>
                      </a:r>
                      <a:r>
                        <a:rPr lang="en-US" sz="1400" b="0" i="0" u="none" strike="noStrike" dirty="0">
                          <a:solidFill>
                            <a:srgbClr val="BABABA"/>
                          </a:solidFill>
                          <a:effectLst/>
                          <a:latin typeface="Consolas" panose="020B0609020204030204" pitchFamily="49" charset="0"/>
                        </a:rPr>
                        <a:t>), </a:t>
                      </a:r>
                      <a:r>
                        <a:rPr lang="en-US" sz="1400" b="0" i="0" u="none" strike="noStrike" dirty="0">
                          <a:solidFill>
                            <a:srgbClr val="6896BA"/>
                          </a:solidFill>
                          <a:effectLst/>
                          <a:latin typeface="Consolas" panose="020B0609020204030204" pitchFamily="49" charset="0"/>
                        </a:rPr>
                        <a:t>1</a:t>
                      </a:r>
                      <a:r>
                        <a:rPr lang="en-US" sz="1400" b="0" i="0" u="none" strike="noStrike" dirty="0">
                          <a:solidFill>
                            <a:srgbClr val="BABABA"/>
                          </a:solidFill>
                          <a:effectLst/>
                          <a:latin typeface="Consolas" panose="020B0609020204030204" pitchFamily="49" charset="0"/>
                        </a:rPr>
                        <a:t>)</a:t>
                      </a:r>
                      <a:br>
                        <a:rPr lang="en-US" sz="1400" b="0" i="0" u="none" strike="noStrike" dirty="0">
                          <a:solidFill>
                            <a:srgbClr val="BABABA"/>
                          </a:solidFill>
                          <a:effectLst/>
                          <a:latin typeface="Consolas" panose="020B0609020204030204" pitchFamily="49" charset="0"/>
                        </a:rPr>
                      </a:br>
                      <a:r>
                        <a:rPr lang="en-US" sz="1400" b="0" i="0" u="none" strike="noStrike" dirty="0">
                          <a:solidFill>
                            <a:srgbClr val="BABABA"/>
                          </a:solidFill>
                          <a:effectLst/>
                          <a:latin typeface="Consolas" panose="020B0609020204030204" pitchFamily="49" charset="0"/>
                        </a:rPr>
                        <a:t>  </a:t>
                      </a:r>
                      <a:r>
                        <a:rPr lang="en-US" sz="1400" b="0" i="0" u="none" strike="noStrike" dirty="0">
                          <a:solidFill>
                            <a:srgbClr val="CB7832"/>
                          </a:solidFill>
                          <a:effectLst/>
                          <a:latin typeface="Consolas" panose="020B0609020204030204" pitchFamily="49" charset="0"/>
                        </a:rPr>
                        <a:t>return</a:t>
                      </a:r>
                      <a:r>
                        <a:rPr lang="en-US" sz="1400" b="0" i="0" u="none" strike="noStrike" dirty="0">
                          <a:solidFill>
                            <a:srgbClr val="BABABA"/>
                          </a:solidFill>
                          <a:effectLst/>
                          <a:latin typeface="Consolas" panose="020B0609020204030204" pitchFamily="49" charset="0"/>
                        </a:rPr>
                        <a:t> </a:t>
                      </a:r>
                      <a:r>
                        <a:rPr lang="en-US" sz="1400" b="0" i="0" u="none" strike="noStrike" dirty="0" err="1">
                          <a:solidFill>
                            <a:srgbClr val="BABABA"/>
                          </a:solidFill>
                          <a:effectLst/>
                          <a:latin typeface="Consolas" panose="020B0609020204030204" pitchFamily="49" charset="0"/>
                        </a:rPr>
                        <a:t>numer</a:t>
                      </a:r>
                      <a:r>
                        <a:rPr lang="en-US" sz="1400" b="0" i="0" u="none" strike="noStrike" dirty="0">
                          <a:solidFill>
                            <a:srgbClr val="BABABA"/>
                          </a:solidFill>
                          <a:effectLst/>
                          <a:latin typeface="Consolas" panose="020B0609020204030204" pitchFamily="49" charset="0"/>
                        </a:rPr>
                        <a:t> // </a:t>
                      </a:r>
                      <a:r>
                        <a:rPr lang="en-US" sz="1400" b="0" i="0" u="none" strike="noStrike" dirty="0" err="1">
                          <a:solidFill>
                            <a:srgbClr val="BABABA"/>
                          </a:solidFill>
                          <a:effectLst/>
                          <a:latin typeface="Consolas" panose="020B0609020204030204" pitchFamily="49" charset="0"/>
                        </a:rPr>
                        <a:t>denom</a:t>
                      </a:r>
                      <a:br>
                        <a:rPr lang="en-US" sz="1400" b="0" i="0" u="none" strike="noStrike" dirty="0">
                          <a:solidFill>
                            <a:srgbClr val="BABABA"/>
                          </a:solidFill>
                          <a:effectLst/>
                          <a:latin typeface="Consolas" panose="020B0609020204030204" pitchFamily="49" charset="0"/>
                        </a:rPr>
                      </a:br>
                      <a:br>
                        <a:rPr lang="en-US" sz="1400" b="0" i="0" u="none" strike="noStrike" dirty="0">
                          <a:solidFill>
                            <a:srgbClr val="BABABA"/>
                          </a:solidFill>
                          <a:effectLst/>
                          <a:latin typeface="Consolas" panose="020B0609020204030204" pitchFamily="49" charset="0"/>
                        </a:rPr>
                      </a:br>
                      <a:r>
                        <a:rPr lang="en-US" sz="1400" b="0" i="0" u="none" strike="noStrike" dirty="0">
                          <a:solidFill>
                            <a:srgbClr val="CB7832"/>
                          </a:solidFill>
                          <a:effectLst/>
                          <a:latin typeface="Consolas" panose="020B0609020204030204" pitchFamily="49" charset="0"/>
                        </a:rPr>
                        <a:t>def</a:t>
                      </a:r>
                      <a:r>
                        <a:rPr lang="en-US" sz="1400" b="0" i="0" u="none" strike="noStrike" dirty="0">
                          <a:solidFill>
                            <a:srgbClr val="BABABA"/>
                          </a:solidFill>
                          <a:effectLst/>
                          <a:latin typeface="Consolas" panose="020B0609020204030204" pitchFamily="49" charset="0"/>
                        </a:rPr>
                        <a:t> </a:t>
                      </a:r>
                      <a:r>
                        <a:rPr lang="en-US" sz="1400" b="0" i="0" u="none" strike="noStrike" dirty="0" err="1">
                          <a:solidFill>
                            <a:srgbClr val="BABABA"/>
                          </a:solidFill>
                          <a:effectLst/>
                          <a:latin typeface="Consolas" panose="020B0609020204030204" pitchFamily="49" charset="0"/>
                        </a:rPr>
                        <a:t>prob_kill</a:t>
                      </a:r>
                      <a:r>
                        <a:rPr lang="en-US" sz="1400" b="0" i="0" u="none" strike="noStrike" dirty="0">
                          <a:solidFill>
                            <a:srgbClr val="B9B9B9"/>
                          </a:solidFill>
                          <a:effectLst/>
                          <a:latin typeface="Consolas" panose="020B0609020204030204" pitchFamily="49" charset="0"/>
                        </a:rPr>
                        <a:t>(total, normal, </a:t>
                      </a:r>
                      <a:r>
                        <a:rPr lang="en-US" sz="1400" b="0" i="0" u="none" strike="noStrike" dirty="0" err="1">
                          <a:solidFill>
                            <a:srgbClr val="B9B9B9"/>
                          </a:solidFill>
                          <a:effectLst/>
                          <a:latin typeface="Consolas" panose="020B0609020204030204" pitchFamily="49" charset="0"/>
                        </a:rPr>
                        <a:t>tCheck</a:t>
                      </a:r>
                      <a:r>
                        <a:rPr lang="en-US" sz="1400" b="0" i="0" u="none" strike="noStrike" dirty="0">
                          <a:solidFill>
                            <a:srgbClr val="B9B9B9"/>
                          </a:solidFill>
                          <a:effectLst/>
                          <a:latin typeface="Consolas" panose="020B0609020204030204" pitchFamily="49" charset="0"/>
                        </a:rPr>
                        <a:t>)</a:t>
                      </a:r>
                      <a:r>
                        <a:rPr lang="en-US" sz="1400" b="0" i="0" u="none" strike="noStrike" dirty="0">
                          <a:solidFill>
                            <a:srgbClr val="BABABA"/>
                          </a:solidFill>
                          <a:effectLst/>
                          <a:latin typeface="Consolas" panose="020B0609020204030204" pitchFamily="49" charset="0"/>
                        </a:rPr>
                        <a:t>:</a:t>
                      </a:r>
                      <a:br>
                        <a:rPr lang="en-US" sz="1400" b="0" i="0" u="none" strike="noStrike" dirty="0">
                          <a:solidFill>
                            <a:srgbClr val="BABABA"/>
                          </a:solidFill>
                          <a:effectLst/>
                          <a:latin typeface="Consolas" panose="020B0609020204030204" pitchFamily="49" charset="0"/>
                        </a:rPr>
                      </a:br>
                      <a:r>
                        <a:rPr lang="en-US" sz="1400" b="0" i="0" u="none" strike="noStrike" dirty="0">
                          <a:solidFill>
                            <a:srgbClr val="BABABA"/>
                          </a:solidFill>
                          <a:effectLst/>
                          <a:latin typeface="Consolas" panose="020B0609020204030204" pitchFamily="49" charset="0"/>
                        </a:rPr>
                        <a:t>  </a:t>
                      </a:r>
                      <a:r>
                        <a:rPr lang="en-US" sz="1400" b="0" i="0" u="none" strike="noStrike" dirty="0">
                          <a:solidFill>
                            <a:srgbClr val="CB7832"/>
                          </a:solidFill>
                          <a:effectLst/>
                          <a:latin typeface="Consolas" panose="020B0609020204030204" pitchFamily="49" charset="0"/>
                        </a:rPr>
                        <a:t>return</a:t>
                      </a:r>
                      <a:r>
                        <a:rPr lang="en-US" sz="1400" b="0" i="0" u="none" strike="noStrike" dirty="0">
                          <a:solidFill>
                            <a:srgbClr val="BABABA"/>
                          </a:solidFill>
                          <a:effectLst/>
                          <a:latin typeface="Consolas" panose="020B0609020204030204" pitchFamily="49" charset="0"/>
                        </a:rPr>
                        <a:t> </a:t>
                      </a:r>
                      <a:r>
                        <a:rPr lang="en-US" sz="1400" b="0" i="0" u="none" strike="noStrike" dirty="0">
                          <a:solidFill>
                            <a:srgbClr val="6896BA"/>
                          </a:solidFill>
                          <a:effectLst/>
                          <a:latin typeface="Consolas" panose="020B0609020204030204" pitchFamily="49" charset="0"/>
                        </a:rPr>
                        <a:t>1</a:t>
                      </a:r>
                      <a:r>
                        <a:rPr lang="en-US" sz="1400" b="0" i="0" u="none" strike="noStrike" dirty="0">
                          <a:solidFill>
                            <a:srgbClr val="BABABA"/>
                          </a:solidFill>
                          <a:effectLst/>
                          <a:latin typeface="Consolas" panose="020B0609020204030204" pitchFamily="49" charset="0"/>
                        </a:rPr>
                        <a:t>-ncr(</a:t>
                      </a:r>
                      <a:r>
                        <a:rPr lang="en-US" sz="1400" b="0" i="0" u="none" strike="noStrike" dirty="0" err="1">
                          <a:solidFill>
                            <a:srgbClr val="BABABA"/>
                          </a:solidFill>
                          <a:effectLst/>
                          <a:latin typeface="Consolas" panose="020B0609020204030204" pitchFamily="49" charset="0"/>
                        </a:rPr>
                        <a:t>normal,tCheck</a:t>
                      </a:r>
                      <a:r>
                        <a:rPr lang="en-US" sz="1400" b="0" i="0" u="none" strike="noStrike" dirty="0">
                          <a:solidFill>
                            <a:srgbClr val="BABABA"/>
                          </a:solidFill>
                          <a:effectLst/>
                          <a:latin typeface="Consolas" panose="020B0609020204030204" pitchFamily="49" charset="0"/>
                        </a:rPr>
                        <a:t>)/</a:t>
                      </a:r>
                      <a:r>
                        <a:rPr lang="en-US" sz="1400" b="0" i="0" u="none" strike="noStrike" dirty="0" err="1">
                          <a:solidFill>
                            <a:srgbClr val="BABABA"/>
                          </a:solidFill>
                          <a:effectLst/>
                          <a:latin typeface="Consolas" panose="020B0609020204030204" pitchFamily="49" charset="0"/>
                        </a:rPr>
                        <a:t>ncr</a:t>
                      </a:r>
                      <a:r>
                        <a:rPr lang="en-US" sz="1400" b="0" i="0" u="none" strike="noStrike" dirty="0">
                          <a:solidFill>
                            <a:srgbClr val="BABABA"/>
                          </a:solidFill>
                          <a:effectLst/>
                          <a:latin typeface="Consolas" panose="020B0609020204030204" pitchFamily="49" charset="0"/>
                        </a:rPr>
                        <a:t>(</a:t>
                      </a:r>
                      <a:r>
                        <a:rPr lang="en-US" sz="1400" b="0" i="0" u="none" strike="noStrike" dirty="0" err="1">
                          <a:solidFill>
                            <a:srgbClr val="BABABA"/>
                          </a:solidFill>
                          <a:effectLst/>
                          <a:latin typeface="Consolas" panose="020B0609020204030204" pitchFamily="49" charset="0"/>
                        </a:rPr>
                        <a:t>total,tCheck</a:t>
                      </a:r>
                      <a:r>
                        <a:rPr lang="en-US" sz="1400" b="0" i="0" u="none" strike="noStrike" dirty="0">
                          <a:solidFill>
                            <a:srgbClr val="BABABA"/>
                          </a:solidFill>
                          <a:effectLst/>
                          <a:latin typeface="Consolas" panose="020B0609020204030204" pitchFamily="49" charset="0"/>
                        </a:rPr>
                        <a:t>)</a:t>
                      </a:r>
                      <a:br>
                        <a:rPr lang="en-US" sz="1400" b="0" i="0" u="none" strike="noStrike" dirty="0">
                          <a:solidFill>
                            <a:srgbClr val="BABABA"/>
                          </a:solidFill>
                          <a:effectLst/>
                          <a:latin typeface="Consolas" panose="020B0609020204030204" pitchFamily="49" charset="0"/>
                        </a:rPr>
                      </a:br>
                      <a:br>
                        <a:rPr lang="en-US" sz="1400" b="0" i="0" u="none" strike="noStrike" dirty="0">
                          <a:solidFill>
                            <a:srgbClr val="BABABA"/>
                          </a:solidFill>
                          <a:effectLst/>
                          <a:latin typeface="Consolas" panose="020B0609020204030204" pitchFamily="49" charset="0"/>
                        </a:rPr>
                      </a:br>
                      <a:r>
                        <a:rPr lang="en-US" sz="1400" b="0" i="0" u="none" strike="noStrike" dirty="0">
                          <a:solidFill>
                            <a:srgbClr val="CB7832"/>
                          </a:solidFill>
                          <a:effectLst/>
                          <a:latin typeface="Consolas" panose="020B0609020204030204" pitchFamily="49" charset="0"/>
                        </a:rPr>
                        <a:t>def</a:t>
                      </a:r>
                      <a:r>
                        <a:rPr lang="en-US" sz="1400" b="0" i="0" u="none" strike="noStrike" dirty="0">
                          <a:solidFill>
                            <a:srgbClr val="BABABA"/>
                          </a:solidFill>
                          <a:effectLst/>
                          <a:latin typeface="Consolas" panose="020B0609020204030204" pitchFamily="49" charset="0"/>
                        </a:rPr>
                        <a:t> </a:t>
                      </a:r>
                      <a:r>
                        <a:rPr lang="en-US" sz="1400" b="0" i="0" u="none" strike="noStrike" dirty="0" err="1">
                          <a:solidFill>
                            <a:srgbClr val="BABABA"/>
                          </a:solidFill>
                          <a:effectLst/>
                          <a:latin typeface="Consolas" panose="020B0609020204030204" pitchFamily="49" charset="0"/>
                        </a:rPr>
                        <a:t>deltaT</a:t>
                      </a:r>
                      <a:r>
                        <a:rPr lang="en-US" sz="1400" b="0" i="0" u="none" strike="noStrike" dirty="0">
                          <a:solidFill>
                            <a:srgbClr val="B9B9B9"/>
                          </a:solidFill>
                          <a:effectLst/>
                          <a:latin typeface="Consolas" panose="020B0609020204030204" pitchFamily="49" charset="0"/>
                        </a:rPr>
                        <a:t>(</a:t>
                      </a:r>
                      <a:r>
                        <a:rPr lang="en-US" sz="1400" b="0" i="0" u="none" strike="noStrike" dirty="0" err="1">
                          <a:solidFill>
                            <a:srgbClr val="B9B9B9"/>
                          </a:solidFill>
                          <a:effectLst/>
                          <a:latin typeface="Consolas" panose="020B0609020204030204" pitchFamily="49" charset="0"/>
                        </a:rPr>
                        <a:t>pre_deltaT</a:t>
                      </a:r>
                      <a:r>
                        <a:rPr lang="en-US" sz="1400" b="0" i="0" u="none" strike="noStrike" dirty="0">
                          <a:solidFill>
                            <a:srgbClr val="B9B9B9"/>
                          </a:solidFill>
                          <a:effectLst/>
                          <a:latin typeface="Consolas" panose="020B0609020204030204" pitchFamily="49" charset="0"/>
                        </a:rPr>
                        <a:t>, a, b, prob)</a:t>
                      </a:r>
                      <a:r>
                        <a:rPr lang="en-US" sz="1400" b="0" i="0" u="none" strike="noStrike" dirty="0">
                          <a:solidFill>
                            <a:srgbClr val="BABABA"/>
                          </a:solidFill>
                          <a:effectLst/>
                          <a:latin typeface="Consolas" panose="020B0609020204030204" pitchFamily="49" charset="0"/>
                        </a:rPr>
                        <a:t>:</a:t>
                      </a:r>
                      <a:br>
                        <a:rPr lang="en-US" sz="1400" b="0" i="0" u="none" strike="noStrike" dirty="0">
                          <a:solidFill>
                            <a:srgbClr val="BABABA"/>
                          </a:solidFill>
                          <a:effectLst/>
                          <a:latin typeface="Consolas" panose="020B0609020204030204" pitchFamily="49" charset="0"/>
                        </a:rPr>
                      </a:br>
                      <a:r>
                        <a:rPr lang="en-US" sz="1400" b="0" i="0" u="none" strike="noStrike" dirty="0">
                          <a:solidFill>
                            <a:srgbClr val="BABABA"/>
                          </a:solidFill>
                          <a:effectLst/>
                          <a:latin typeface="Consolas" panose="020B0609020204030204" pitchFamily="49" charset="0"/>
                        </a:rPr>
                        <a:t>  </a:t>
                      </a:r>
                      <a:r>
                        <a:rPr lang="en-US" sz="1400" b="0" i="0" u="none" strike="noStrike" dirty="0">
                          <a:solidFill>
                            <a:srgbClr val="CB7832"/>
                          </a:solidFill>
                          <a:effectLst/>
                          <a:latin typeface="Consolas" panose="020B0609020204030204" pitchFamily="49" charset="0"/>
                        </a:rPr>
                        <a:t>return</a:t>
                      </a:r>
                      <a:r>
                        <a:rPr lang="en-US" sz="1400" b="0" i="0" u="none" strike="noStrike" dirty="0">
                          <a:solidFill>
                            <a:srgbClr val="BABABA"/>
                          </a:solidFill>
                          <a:effectLst/>
                          <a:latin typeface="Consolas" panose="020B0609020204030204" pitchFamily="49" charset="0"/>
                        </a:rPr>
                        <a:t> </a:t>
                      </a:r>
                      <a:r>
                        <a:rPr lang="en-US" sz="1400" b="0" i="0" u="none" strike="noStrike" dirty="0" err="1">
                          <a:solidFill>
                            <a:srgbClr val="BABABA"/>
                          </a:solidFill>
                          <a:effectLst/>
                          <a:latin typeface="Consolas" panose="020B0609020204030204" pitchFamily="49" charset="0"/>
                        </a:rPr>
                        <a:t>pre_deltaT</a:t>
                      </a:r>
                      <a:r>
                        <a:rPr lang="en-US" sz="1400" b="0" i="0" u="none" strike="noStrike" dirty="0">
                          <a:solidFill>
                            <a:srgbClr val="BABABA"/>
                          </a:solidFill>
                          <a:effectLst/>
                          <a:latin typeface="Consolas" panose="020B0609020204030204" pitchFamily="49" charset="0"/>
                        </a:rPr>
                        <a:t>*((a*prob-b)*(a*prob-b)+</a:t>
                      </a:r>
                      <a:r>
                        <a:rPr lang="en-US" sz="1400" b="0" i="0" u="none" strike="noStrike" dirty="0">
                          <a:solidFill>
                            <a:srgbClr val="6896BA"/>
                          </a:solidFill>
                          <a:effectLst/>
                          <a:latin typeface="Consolas" panose="020B0609020204030204" pitchFamily="49" charset="0"/>
                        </a:rPr>
                        <a:t>1</a:t>
                      </a:r>
                      <a:r>
                        <a:rPr lang="en-US" sz="1400" b="0" i="0" u="none" strike="noStrike" dirty="0">
                          <a:solidFill>
                            <a:srgbClr val="BABABA"/>
                          </a:solidFill>
                          <a:effectLst/>
                          <a:latin typeface="Consolas" panose="020B0609020204030204" pitchFamily="49" charset="0"/>
                        </a:rPr>
                        <a:t>)</a:t>
                      </a:r>
                      <a:br>
                        <a:rPr lang="en-US" sz="1400" b="0" i="0" u="none" strike="noStrike" dirty="0">
                          <a:solidFill>
                            <a:srgbClr val="BABABA"/>
                          </a:solidFill>
                          <a:effectLst/>
                          <a:latin typeface="Consolas" panose="020B0609020204030204" pitchFamily="49" charset="0"/>
                        </a:rPr>
                      </a:br>
                      <a:br>
                        <a:rPr lang="en-US" sz="1400" b="0" i="0" u="none" strike="noStrike" dirty="0">
                          <a:solidFill>
                            <a:srgbClr val="BABABA"/>
                          </a:solidFill>
                          <a:effectLst/>
                          <a:latin typeface="Consolas" panose="020B0609020204030204" pitchFamily="49" charset="0"/>
                        </a:rPr>
                      </a:br>
                      <a:r>
                        <a:rPr lang="en-US" sz="1400" b="0" i="0" u="none" strike="noStrike" dirty="0">
                          <a:solidFill>
                            <a:srgbClr val="CB7832"/>
                          </a:solidFill>
                          <a:effectLst/>
                          <a:latin typeface="Consolas" panose="020B0609020204030204" pitchFamily="49" charset="0"/>
                        </a:rPr>
                        <a:t>def</a:t>
                      </a:r>
                      <a:r>
                        <a:rPr lang="en-US" sz="1400" b="0" i="0" u="none" strike="noStrike" dirty="0">
                          <a:solidFill>
                            <a:srgbClr val="BABABA"/>
                          </a:solidFill>
                          <a:effectLst/>
                          <a:latin typeface="Consolas" panose="020B0609020204030204" pitchFamily="49" charset="0"/>
                        </a:rPr>
                        <a:t> </a:t>
                      </a:r>
                      <a:r>
                        <a:rPr lang="en-US" sz="1400" b="0" i="0" u="none" strike="noStrike" dirty="0" err="1">
                          <a:solidFill>
                            <a:srgbClr val="BABABA"/>
                          </a:solidFill>
                          <a:effectLst/>
                          <a:latin typeface="Consolas" panose="020B0609020204030204" pitchFamily="49" charset="0"/>
                        </a:rPr>
                        <a:t>deltaT_exp</a:t>
                      </a:r>
                      <a:r>
                        <a:rPr lang="en-US" sz="1400" b="0" i="0" u="none" strike="noStrike" dirty="0">
                          <a:solidFill>
                            <a:srgbClr val="B9B9B9"/>
                          </a:solidFill>
                          <a:effectLst/>
                          <a:latin typeface="Consolas" panose="020B0609020204030204" pitchFamily="49" charset="0"/>
                        </a:rPr>
                        <a:t>(</a:t>
                      </a:r>
                      <a:r>
                        <a:rPr lang="en-US" sz="1400" b="0" i="0" u="none" strike="noStrike" dirty="0" err="1">
                          <a:solidFill>
                            <a:srgbClr val="B9B9B9"/>
                          </a:solidFill>
                          <a:effectLst/>
                          <a:latin typeface="Consolas" panose="020B0609020204030204" pitchFamily="49" charset="0"/>
                        </a:rPr>
                        <a:t>pre_deltaT</a:t>
                      </a:r>
                      <a:r>
                        <a:rPr lang="en-US" sz="1400" b="0" i="0" u="none" strike="noStrike" dirty="0">
                          <a:solidFill>
                            <a:srgbClr val="B9B9B9"/>
                          </a:solidFill>
                          <a:effectLst/>
                          <a:latin typeface="Consolas" panose="020B0609020204030204" pitchFamily="49" charset="0"/>
                        </a:rPr>
                        <a:t>, a, prob)</a:t>
                      </a:r>
                      <a:r>
                        <a:rPr lang="en-US" sz="1400" b="0" i="0" u="none" strike="noStrike" dirty="0">
                          <a:solidFill>
                            <a:srgbClr val="BABABA"/>
                          </a:solidFill>
                          <a:effectLst/>
                          <a:latin typeface="Consolas" panose="020B0609020204030204" pitchFamily="49" charset="0"/>
                        </a:rPr>
                        <a:t>:</a:t>
                      </a:r>
                      <a:br>
                        <a:rPr lang="en-US" sz="1400" b="0" i="0" u="none" strike="noStrike" dirty="0">
                          <a:solidFill>
                            <a:srgbClr val="BABABA"/>
                          </a:solidFill>
                          <a:effectLst/>
                          <a:latin typeface="Consolas" panose="020B0609020204030204" pitchFamily="49" charset="0"/>
                        </a:rPr>
                      </a:br>
                      <a:r>
                        <a:rPr lang="en-US" sz="1400" b="0" i="0" u="none" strike="noStrike" dirty="0">
                          <a:solidFill>
                            <a:srgbClr val="BABABA"/>
                          </a:solidFill>
                          <a:effectLst/>
                          <a:latin typeface="Consolas" panose="020B0609020204030204" pitchFamily="49" charset="0"/>
                        </a:rPr>
                        <a:t>  </a:t>
                      </a:r>
                      <a:r>
                        <a:rPr lang="en-US" sz="1400" b="0" i="0" u="none" strike="noStrike" dirty="0">
                          <a:solidFill>
                            <a:srgbClr val="7F7F7F"/>
                          </a:solidFill>
                          <a:effectLst/>
                          <a:latin typeface="Consolas" panose="020B0609020204030204" pitchFamily="49" charset="0"/>
                        </a:rPr>
                        <a:t>#a = 2.718281/(</a:t>
                      </a:r>
                      <a:r>
                        <a:rPr lang="en-US" sz="1400" b="0" i="0" u="none" strike="noStrike" dirty="0" err="1">
                          <a:solidFill>
                            <a:srgbClr val="7F7F7F"/>
                          </a:solidFill>
                          <a:effectLst/>
                          <a:latin typeface="Consolas" panose="020B0609020204030204" pitchFamily="49" charset="0"/>
                        </a:rPr>
                        <a:t>math.sqrt</a:t>
                      </a:r>
                      <a:r>
                        <a:rPr lang="en-US" sz="1400" b="0" i="0" u="none" strike="noStrike" dirty="0">
                          <a:solidFill>
                            <a:srgbClr val="7F7F7F"/>
                          </a:solidFill>
                          <a:effectLst/>
                          <a:latin typeface="Consolas" panose="020B0609020204030204" pitchFamily="49" charset="0"/>
                        </a:rPr>
                        <a:t>(2.718281)-1)</a:t>
                      </a:r>
                      <a:br>
                        <a:rPr lang="en-US" sz="1400" b="0" i="0" u="none" strike="noStrike" dirty="0">
                          <a:solidFill>
                            <a:srgbClr val="BABABA"/>
                          </a:solidFill>
                          <a:effectLst/>
                          <a:latin typeface="Consolas" panose="020B0609020204030204" pitchFamily="49" charset="0"/>
                        </a:rPr>
                      </a:br>
                      <a:r>
                        <a:rPr lang="en-US" sz="1400" b="0" i="0" u="none" strike="noStrike" dirty="0">
                          <a:solidFill>
                            <a:srgbClr val="BABABA"/>
                          </a:solidFill>
                          <a:effectLst/>
                          <a:latin typeface="Consolas" panose="020B0609020204030204" pitchFamily="49" charset="0"/>
                        </a:rPr>
                        <a:t>  </a:t>
                      </a:r>
                      <a:r>
                        <a:rPr lang="en-US" sz="1400" b="0" i="0" u="none" strike="noStrike" dirty="0">
                          <a:solidFill>
                            <a:srgbClr val="7F7F7F"/>
                          </a:solidFill>
                          <a:effectLst/>
                          <a:latin typeface="Consolas" panose="020B0609020204030204" pitchFamily="49" charset="0"/>
                        </a:rPr>
                        <a:t>#b = -1/(</a:t>
                      </a:r>
                      <a:r>
                        <a:rPr lang="en-US" sz="1400" b="0" i="0" u="none" strike="noStrike" dirty="0" err="1">
                          <a:solidFill>
                            <a:srgbClr val="7F7F7F"/>
                          </a:solidFill>
                          <a:effectLst/>
                          <a:latin typeface="Consolas" panose="020B0609020204030204" pitchFamily="49" charset="0"/>
                        </a:rPr>
                        <a:t>math.sqrt</a:t>
                      </a:r>
                      <a:r>
                        <a:rPr lang="en-US" sz="1400" b="0" i="0" u="none" strike="noStrike" dirty="0">
                          <a:solidFill>
                            <a:srgbClr val="7F7F7F"/>
                          </a:solidFill>
                          <a:effectLst/>
                          <a:latin typeface="Consolas" panose="020B0609020204030204" pitchFamily="49" charset="0"/>
                        </a:rPr>
                        <a:t>(2.718281)-1)</a:t>
                      </a:r>
                      <a:br>
                        <a:rPr lang="en-US" sz="1400" b="0" i="0" u="none" strike="noStrike" dirty="0">
                          <a:solidFill>
                            <a:srgbClr val="BABABA"/>
                          </a:solidFill>
                          <a:effectLst/>
                          <a:latin typeface="Consolas" panose="020B0609020204030204" pitchFamily="49" charset="0"/>
                        </a:rPr>
                      </a:br>
                      <a:r>
                        <a:rPr lang="en-US" sz="1400" b="0" i="0" u="none" strike="noStrike" dirty="0">
                          <a:solidFill>
                            <a:srgbClr val="BABABA"/>
                          </a:solidFill>
                          <a:effectLst/>
                          <a:latin typeface="Consolas" panose="020B0609020204030204" pitchFamily="49" charset="0"/>
                        </a:rPr>
                        <a:t>  </a:t>
                      </a:r>
                      <a:r>
                        <a:rPr lang="en-US" sz="1400" b="0" i="0" u="none" strike="noStrike" dirty="0">
                          <a:solidFill>
                            <a:srgbClr val="CB7832"/>
                          </a:solidFill>
                          <a:effectLst/>
                          <a:latin typeface="Consolas" panose="020B0609020204030204" pitchFamily="49" charset="0"/>
                        </a:rPr>
                        <a:t>if</a:t>
                      </a:r>
                      <a:r>
                        <a:rPr lang="en-US" sz="1400" b="0" i="0" u="none" strike="noStrike" dirty="0">
                          <a:solidFill>
                            <a:srgbClr val="BABABA"/>
                          </a:solidFill>
                          <a:effectLst/>
                          <a:latin typeface="Consolas" panose="020B0609020204030204" pitchFamily="49" charset="0"/>
                        </a:rPr>
                        <a:t> prob &lt; </a:t>
                      </a:r>
                      <a:r>
                        <a:rPr lang="en-US" sz="1400" b="0" i="0" u="none" strike="noStrike" dirty="0">
                          <a:solidFill>
                            <a:srgbClr val="6896BA"/>
                          </a:solidFill>
                          <a:effectLst/>
                          <a:latin typeface="Consolas" panose="020B0609020204030204" pitchFamily="49" charset="0"/>
                        </a:rPr>
                        <a:t>0.5</a:t>
                      </a:r>
                      <a:r>
                        <a:rPr lang="en-US" sz="1400" b="0" i="0" u="none" strike="noStrike" dirty="0">
                          <a:solidFill>
                            <a:srgbClr val="BABABA"/>
                          </a:solidFill>
                          <a:effectLst/>
                          <a:latin typeface="Consolas" panose="020B0609020204030204" pitchFamily="49" charset="0"/>
                        </a:rPr>
                        <a:t>:</a:t>
                      </a:r>
                      <a:br>
                        <a:rPr lang="en-US" sz="1400" b="0" i="0" u="none" strike="noStrike" dirty="0">
                          <a:solidFill>
                            <a:srgbClr val="BABABA"/>
                          </a:solidFill>
                          <a:effectLst/>
                          <a:latin typeface="Consolas" panose="020B0609020204030204" pitchFamily="49" charset="0"/>
                        </a:rPr>
                      </a:br>
                      <a:r>
                        <a:rPr lang="en-US" sz="1400" b="0" i="0" u="none" strike="noStrike" dirty="0">
                          <a:solidFill>
                            <a:srgbClr val="BABABA"/>
                          </a:solidFill>
                          <a:effectLst/>
                          <a:latin typeface="Consolas" panose="020B0609020204030204" pitchFamily="49" charset="0"/>
                        </a:rPr>
                        <a:t>      </a:t>
                      </a:r>
                      <a:r>
                        <a:rPr lang="en-US" sz="1400" b="0" i="0" u="none" strike="noStrike" dirty="0">
                          <a:solidFill>
                            <a:srgbClr val="CB7832"/>
                          </a:solidFill>
                          <a:effectLst/>
                          <a:latin typeface="Consolas" panose="020B0609020204030204" pitchFamily="49" charset="0"/>
                        </a:rPr>
                        <a:t>return</a:t>
                      </a:r>
                      <a:r>
                        <a:rPr lang="en-US" sz="1400" b="0" i="0" u="none" strike="noStrike" dirty="0">
                          <a:solidFill>
                            <a:srgbClr val="BABABA"/>
                          </a:solidFill>
                          <a:effectLst/>
                          <a:latin typeface="Consolas" panose="020B0609020204030204" pitchFamily="49" charset="0"/>
                        </a:rPr>
                        <a:t> </a:t>
                      </a:r>
                      <a:r>
                        <a:rPr lang="en-US" sz="1400" b="0" i="0" u="none" strike="noStrike" dirty="0" err="1">
                          <a:solidFill>
                            <a:srgbClr val="BABABA"/>
                          </a:solidFill>
                          <a:effectLst/>
                          <a:latin typeface="Consolas" panose="020B0609020204030204" pitchFamily="49" charset="0"/>
                        </a:rPr>
                        <a:t>pre_deltaT</a:t>
                      </a:r>
                      <a:r>
                        <a:rPr lang="en-US" sz="1400" b="0" i="0" u="none" strike="noStrike" dirty="0">
                          <a:solidFill>
                            <a:srgbClr val="BABABA"/>
                          </a:solidFill>
                          <a:effectLst/>
                          <a:latin typeface="Consolas" panose="020B0609020204030204" pitchFamily="49" charset="0"/>
                        </a:rPr>
                        <a:t>*(</a:t>
                      </a:r>
                      <a:r>
                        <a:rPr lang="en-US" sz="1400" b="0" i="0" u="none" strike="noStrike" dirty="0" err="1">
                          <a:solidFill>
                            <a:srgbClr val="BABABA"/>
                          </a:solidFill>
                          <a:effectLst/>
                          <a:latin typeface="Consolas" panose="020B0609020204030204" pitchFamily="49" charset="0"/>
                        </a:rPr>
                        <a:t>math.pow</a:t>
                      </a:r>
                      <a:r>
                        <a:rPr lang="en-US" sz="1400" b="0" i="0" u="none" strike="noStrike" dirty="0">
                          <a:solidFill>
                            <a:srgbClr val="BABABA"/>
                          </a:solidFill>
                          <a:effectLst/>
                          <a:latin typeface="Consolas" panose="020B0609020204030204" pitchFamily="49" charset="0"/>
                        </a:rPr>
                        <a:t>(a, -prob+</a:t>
                      </a:r>
                      <a:r>
                        <a:rPr lang="en-US" sz="1400" b="0" i="0" u="none" strike="noStrike" dirty="0">
                          <a:solidFill>
                            <a:srgbClr val="6896BA"/>
                          </a:solidFill>
                          <a:effectLst/>
                          <a:latin typeface="Consolas" panose="020B0609020204030204" pitchFamily="49" charset="0"/>
                        </a:rPr>
                        <a:t>0.5</a:t>
                      </a:r>
                      <a:r>
                        <a:rPr lang="en-US" sz="1400" b="0" i="0" u="none" strike="noStrike" dirty="0">
                          <a:solidFill>
                            <a:srgbClr val="BABABA"/>
                          </a:solidFill>
                          <a:effectLst/>
                          <a:latin typeface="Consolas" panose="020B0609020204030204" pitchFamily="49" charset="0"/>
                        </a:rPr>
                        <a:t>))</a:t>
                      </a:r>
                      <a:br>
                        <a:rPr lang="en-US" sz="1400" b="0" i="0" u="none" strike="noStrike" dirty="0">
                          <a:solidFill>
                            <a:srgbClr val="BABABA"/>
                          </a:solidFill>
                          <a:effectLst/>
                          <a:latin typeface="Consolas" panose="020B0609020204030204" pitchFamily="49" charset="0"/>
                        </a:rPr>
                      </a:br>
                      <a:r>
                        <a:rPr lang="en-US" sz="1400" b="0" i="0" u="none" strike="noStrike" dirty="0">
                          <a:solidFill>
                            <a:srgbClr val="BABABA"/>
                          </a:solidFill>
                          <a:effectLst/>
                          <a:latin typeface="Consolas" panose="020B0609020204030204" pitchFamily="49" charset="0"/>
                        </a:rPr>
                        <a:t>  </a:t>
                      </a:r>
                      <a:r>
                        <a:rPr lang="en-US" sz="1400" b="0" i="0" u="none" strike="noStrike" dirty="0">
                          <a:solidFill>
                            <a:srgbClr val="CB7832"/>
                          </a:solidFill>
                          <a:effectLst/>
                          <a:latin typeface="Consolas" panose="020B0609020204030204" pitchFamily="49" charset="0"/>
                        </a:rPr>
                        <a:t>else</a:t>
                      </a:r>
                      <a:r>
                        <a:rPr lang="en-US" sz="1400" b="0" i="0" u="none" strike="noStrike" dirty="0">
                          <a:solidFill>
                            <a:srgbClr val="BABABA"/>
                          </a:solidFill>
                          <a:effectLst/>
                          <a:latin typeface="Consolas" panose="020B0609020204030204" pitchFamily="49" charset="0"/>
                        </a:rPr>
                        <a:t>:</a:t>
                      </a:r>
                      <a:br>
                        <a:rPr lang="en-US" sz="1400" b="0" i="0" u="none" strike="noStrike" dirty="0">
                          <a:solidFill>
                            <a:srgbClr val="BABABA"/>
                          </a:solidFill>
                          <a:effectLst/>
                          <a:latin typeface="Consolas" panose="020B0609020204030204" pitchFamily="49" charset="0"/>
                        </a:rPr>
                      </a:br>
                      <a:r>
                        <a:rPr lang="en-US" sz="1400" b="0" i="0" u="none" strike="noStrike" dirty="0">
                          <a:solidFill>
                            <a:srgbClr val="BABABA"/>
                          </a:solidFill>
                          <a:effectLst/>
                          <a:latin typeface="Consolas" panose="020B0609020204030204" pitchFamily="49" charset="0"/>
                        </a:rPr>
                        <a:t>      </a:t>
                      </a:r>
                      <a:r>
                        <a:rPr lang="en-US" sz="1400" b="0" i="0" u="none" strike="noStrike" dirty="0">
                          <a:solidFill>
                            <a:srgbClr val="CB7832"/>
                          </a:solidFill>
                          <a:effectLst/>
                          <a:latin typeface="Consolas" panose="020B0609020204030204" pitchFamily="49" charset="0"/>
                        </a:rPr>
                        <a:t>return</a:t>
                      </a:r>
                      <a:r>
                        <a:rPr lang="en-US" sz="1400" b="0" i="0" u="none" strike="noStrike" dirty="0">
                          <a:solidFill>
                            <a:srgbClr val="BABABA"/>
                          </a:solidFill>
                          <a:effectLst/>
                          <a:latin typeface="Consolas" panose="020B0609020204030204" pitchFamily="49" charset="0"/>
                        </a:rPr>
                        <a:t> </a:t>
                      </a:r>
                      <a:r>
                        <a:rPr lang="en-US" sz="1400" b="0" i="0" u="none" strike="noStrike" dirty="0" err="1">
                          <a:solidFill>
                            <a:srgbClr val="BABABA"/>
                          </a:solidFill>
                          <a:effectLst/>
                          <a:latin typeface="Consolas" panose="020B0609020204030204" pitchFamily="49" charset="0"/>
                        </a:rPr>
                        <a:t>pre_deltaT</a:t>
                      </a:r>
                      <a:r>
                        <a:rPr lang="en-US" sz="1400" b="0" i="0" u="none" strike="noStrike" dirty="0">
                          <a:solidFill>
                            <a:srgbClr val="BABABA"/>
                          </a:solidFill>
                          <a:effectLst/>
                          <a:latin typeface="Consolas" panose="020B0609020204030204" pitchFamily="49" charset="0"/>
                        </a:rPr>
                        <a:t>*(</a:t>
                      </a:r>
                      <a:r>
                        <a:rPr lang="en-US" sz="1400" b="0" i="0" u="none" strike="noStrike" dirty="0" err="1">
                          <a:solidFill>
                            <a:srgbClr val="BABABA"/>
                          </a:solidFill>
                          <a:effectLst/>
                          <a:latin typeface="Consolas" panose="020B0609020204030204" pitchFamily="49" charset="0"/>
                        </a:rPr>
                        <a:t>math.pow</a:t>
                      </a:r>
                      <a:r>
                        <a:rPr lang="en-US" sz="1400" b="0" i="0" u="none" strike="noStrike" dirty="0">
                          <a:solidFill>
                            <a:srgbClr val="BABABA"/>
                          </a:solidFill>
                          <a:effectLst/>
                          <a:latin typeface="Consolas" panose="020B0609020204030204" pitchFamily="49" charset="0"/>
                        </a:rPr>
                        <a:t>(a, prob</a:t>
                      </a:r>
                      <a:r>
                        <a:rPr lang="en-US" sz="1400" b="0" i="0" u="none" strike="noStrike" dirty="0">
                          <a:solidFill>
                            <a:srgbClr val="6896BA"/>
                          </a:solidFill>
                          <a:effectLst/>
                          <a:latin typeface="Consolas" panose="020B0609020204030204" pitchFamily="49" charset="0"/>
                        </a:rPr>
                        <a:t>-0.5</a:t>
                      </a:r>
                      <a:r>
                        <a:rPr lang="en-US" sz="1400" b="0" i="0" u="none" strike="noStrike" dirty="0">
                          <a:solidFill>
                            <a:srgbClr val="BABABA"/>
                          </a:solidFill>
                          <a:effectLst/>
                          <a:latin typeface="Consolas" panose="020B0609020204030204" pitchFamily="49" charset="0"/>
                        </a:rPr>
                        <a:t>))</a:t>
                      </a:r>
                      <a:br>
                        <a:rPr lang="en-US" sz="1400" b="0" i="0" u="none" strike="noStrike" dirty="0">
                          <a:solidFill>
                            <a:srgbClr val="BABABA"/>
                          </a:solidFill>
                          <a:effectLst/>
                          <a:latin typeface="Consolas" panose="020B0609020204030204" pitchFamily="49" charset="0"/>
                        </a:rPr>
                      </a:br>
                      <a:br>
                        <a:rPr lang="en-US" sz="1400" b="0" i="0" u="none" strike="noStrike" dirty="0">
                          <a:solidFill>
                            <a:srgbClr val="BABABA"/>
                          </a:solidFill>
                          <a:effectLst/>
                          <a:latin typeface="Consolas" panose="020B0609020204030204" pitchFamily="49" charset="0"/>
                        </a:rPr>
                      </a:br>
                      <a:r>
                        <a:rPr lang="en-US" sz="1400" b="0" i="0" u="none" strike="noStrike" dirty="0">
                          <a:solidFill>
                            <a:srgbClr val="7F7F7F"/>
                          </a:solidFill>
                          <a:effectLst/>
                          <a:latin typeface="Consolas" panose="020B0609020204030204" pitchFamily="49" charset="0"/>
                        </a:rPr>
                        <a:t>#while True:</a:t>
                      </a:r>
                      <a:br>
                        <a:rPr lang="en-US" sz="1400" b="0" i="0" u="none" strike="noStrike" dirty="0">
                          <a:solidFill>
                            <a:srgbClr val="BABABA"/>
                          </a:solidFill>
                          <a:effectLst/>
                          <a:latin typeface="Consolas" panose="020B0609020204030204" pitchFamily="49" charset="0"/>
                        </a:rPr>
                      </a:br>
                      <a:r>
                        <a:rPr lang="en-US" sz="1400" b="0" i="0" u="none" strike="noStrike" dirty="0">
                          <a:solidFill>
                            <a:srgbClr val="7F7F7F"/>
                          </a:solidFill>
                          <a:effectLst/>
                          <a:latin typeface="Consolas" panose="020B0609020204030204" pitchFamily="49" charset="0"/>
                        </a:rPr>
                        <a:t>#if </a:t>
                      </a:r>
                      <a:r>
                        <a:rPr lang="en-US" sz="1400" b="0" i="0" u="none" strike="noStrike" dirty="0" err="1">
                          <a:solidFill>
                            <a:srgbClr val="7F7F7F"/>
                          </a:solidFill>
                          <a:effectLst/>
                          <a:latin typeface="Consolas" panose="020B0609020204030204" pitchFamily="49" charset="0"/>
                        </a:rPr>
                        <a:t>getReplicas</a:t>
                      </a:r>
                      <a:r>
                        <a:rPr lang="en-US" sz="1400" b="0" i="0" u="none" strike="noStrike" dirty="0">
                          <a:solidFill>
                            <a:srgbClr val="7F7F7F"/>
                          </a:solidFill>
                          <a:effectLst/>
                          <a:latin typeface="Consolas" panose="020B0609020204030204" pitchFamily="49" charset="0"/>
                        </a:rPr>
                        <a:t>("mal") &gt; 0:</a:t>
                      </a:r>
                      <a:br>
                        <a:rPr lang="en-US" sz="1400" b="0" i="0" u="none" strike="noStrike" dirty="0">
                          <a:solidFill>
                            <a:srgbClr val="BABABA"/>
                          </a:solidFill>
                          <a:effectLst/>
                          <a:latin typeface="Consolas" panose="020B0609020204030204" pitchFamily="49" charset="0"/>
                        </a:rPr>
                      </a:br>
                      <a:r>
                        <a:rPr lang="en-US" sz="1400" b="0" i="0" u="none" strike="noStrike" dirty="0">
                          <a:solidFill>
                            <a:srgbClr val="7F7F7F"/>
                          </a:solidFill>
                          <a:effectLst/>
                          <a:latin typeface="Consolas" panose="020B0609020204030204" pitchFamily="49" charset="0"/>
                        </a:rPr>
                        <a:t>#print(1-ncr(10000,200)/</a:t>
                      </a:r>
                      <a:r>
                        <a:rPr lang="en-US" sz="1400" b="0" i="0" u="none" strike="noStrike" dirty="0" err="1">
                          <a:solidFill>
                            <a:srgbClr val="7F7F7F"/>
                          </a:solidFill>
                          <a:effectLst/>
                          <a:latin typeface="Consolas" panose="020B0609020204030204" pitchFamily="49" charset="0"/>
                        </a:rPr>
                        <a:t>ncr</a:t>
                      </a:r>
                      <a:r>
                        <a:rPr lang="en-US" sz="1400" b="0" i="0" u="none" strike="noStrike" dirty="0">
                          <a:solidFill>
                            <a:srgbClr val="7F7F7F"/>
                          </a:solidFill>
                          <a:effectLst/>
                          <a:latin typeface="Consolas" panose="020B0609020204030204" pitchFamily="49" charset="0"/>
                        </a:rPr>
                        <a:t>(10092,200))</a:t>
                      </a:r>
                      <a:br>
                        <a:rPr lang="en-US" sz="1400" b="0" i="0" u="none" strike="noStrike" dirty="0">
                          <a:solidFill>
                            <a:srgbClr val="BABABA"/>
                          </a:solidFill>
                          <a:effectLst/>
                          <a:latin typeface="Consolas" panose="020B0609020204030204" pitchFamily="49" charset="0"/>
                        </a:rPr>
                      </a:br>
                      <a:r>
                        <a:rPr lang="en-US" sz="1400" b="0" i="0" u="none" strike="noStrike" dirty="0">
                          <a:solidFill>
                            <a:srgbClr val="7F7F7F"/>
                          </a:solidFill>
                          <a:effectLst/>
                          <a:latin typeface="Consolas" panose="020B0609020204030204" pitchFamily="49" charset="0"/>
                        </a:rPr>
                        <a:t># Initial</a:t>
                      </a:r>
                      <a:br>
                        <a:rPr lang="en-US" sz="1400" b="0" i="0" u="none" strike="noStrike" dirty="0">
                          <a:solidFill>
                            <a:srgbClr val="BABABA"/>
                          </a:solidFill>
                          <a:effectLst/>
                          <a:latin typeface="Consolas" panose="020B0609020204030204" pitchFamily="49" charset="0"/>
                        </a:rPr>
                      </a:br>
                      <a:r>
                        <a:rPr lang="en-US" sz="1400" b="0" i="0" u="none" strike="noStrike" dirty="0">
                          <a:solidFill>
                            <a:srgbClr val="BABABA"/>
                          </a:solidFill>
                          <a:effectLst/>
                          <a:latin typeface="Consolas" panose="020B0609020204030204" pitchFamily="49" charset="0"/>
                        </a:rPr>
                        <a:t>dT0 =  </a:t>
                      </a:r>
                      <a:r>
                        <a:rPr lang="en-US" sz="1400" b="0" i="0" u="none" strike="noStrike" dirty="0">
                          <a:solidFill>
                            <a:srgbClr val="6896BA"/>
                          </a:solidFill>
                          <a:effectLst/>
                          <a:latin typeface="Consolas" panose="020B0609020204030204" pitchFamily="49" charset="0"/>
                        </a:rPr>
                        <a:t>2</a:t>
                      </a:r>
                      <a:r>
                        <a:rPr lang="en-US" sz="1400" b="0" i="0" u="none" strike="noStrike" dirty="0">
                          <a:solidFill>
                            <a:srgbClr val="BABABA"/>
                          </a:solidFill>
                          <a:effectLst/>
                          <a:latin typeface="Consolas" panose="020B0609020204030204" pitchFamily="49" charset="0"/>
                        </a:rPr>
                        <a:t>  </a:t>
                      </a:r>
                      <a:r>
                        <a:rPr lang="en-US" sz="1400" b="0" i="0" u="none" strike="noStrike" dirty="0">
                          <a:solidFill>
                            <a:srgbClr val="7F7F7F"/>
                          </a:solidFill>
                          <a:effectLst/>
                          <a:latin typeface="Consolas" panose="020B0609020204030204" pitchFamily="49" charset="0"/>
                        </a:rPr>
                        <a:t># 5 (org), 2(best1)</a:t>
                      </a:r>
                      <a:br>
                        <a:rPr lang="en-US" sz="1400" b="0" i="0" u="none" strike="noStrike" dirty="0">
                          <a:solidFill>
                            <a:srgbClr val="BABABA"/>
                          </a:solidFill>
                          <a:effectLst/>
                          <a:latin typeface="Consolas" panose="020B0609020204030204" pitchFamily="49" charset="0"/>
                        </a:rPr>
                      </a:br>
                      <a:r>
                        <a:rPr lang="en-US" sz="1400" b="0" i="0" u="none" strike="noStrike" dirty="0" err="1">
                          <a:solidFill>
                            <a:srgbClr val="BABABA"/>
                          </a:solidFill>
                          <a:effectLst/>
                          <a:latin typeface="Consolas" panose="020B0609020204030204" pitchFamily="49" charset="0"/>
                        </a:rPr>
                        <a:t>nTK</a:t>
                      </a:r>
                      <a:r>
                        <a:rPr lang="en-US" sz="1400" b="0" i="0" u="none" strike="noStrike" dirty="0">
                          <a:solidFill>
                            <a:srgbClr val="BABABA"/>
                          </a:solidFill>
                          <a:effectLst/>
                          <a:latin typeface="Consolas" panose="020B0609020204030204" pitchFamily="49" charset="0"/>
                        </a:rPr>
                        <a:t> = </a:t>
                      </a:r>
                      <a:r>
                        <a:rPr lang="en-US" sz="1400" b="0" i="0" u="none" strike="noStrike" dirty="0">
                          <a:solidFill>
                            <a:srgbClr val="6896BA"/>
                          </a:solidFill>
                          <a:effectLst/>
                          <a:latin typeface="Consolas" panose="020B0609020204030204" pitchFamily="49" charset="0"/>
                        </a:rPr>
                        <a:t>2</a:t>
                      </a:r>
                      <a:br>
                        <a:rPr lang="en-US" sz="1400" b="0" i="0" u="none" strike="noStrike" dirty="0">
                          <a:solidFill>
                            <a:srgbClr val="BABABA"/>
                          </a:solidFill>
                          <a:effectLst/>
                          <a:latin typeface="Consolas" panose="020B0609020204030204" pitchFamily="49" charset="0"/>
                        </a:rPr>
                      </a:br>
                      <a:r>
                        <a:rPr lang="en-US" sz="1400" b="0" i="0" u="none" strike="noStrike" dirty="0" err="1">
                          <a:solidFill>
                            <a:srgbClr val="BABABA"/>
                          </a:solidFill>
                          <a:effectLst/>
                          <a:latin typeface="Consolas" panose="020B0609020204030204" pitchFamily="49" charset="0"/>
                        </a:rPr>
                        <a:t>nMal</a:t>
                      </a:r>
                      <a:r>
                        <a:rPr lang="en-US" sz="1400" b="0" i="0" u="none" strike="noStrike" dirty="0">
                          <a:solidFill>
                            <a:srgbClr val="BABABA"/>
                          </a:solidFill>
                          <a:effectLst/>
                          <a:latin typeface="Consolas" panose="020B0609020204030204" pitchFamily="49" charset="0"/>
                        </a:rPr>
                        <a:t> = </a:t>
                      </a:r>
                      <a:r>
                        <a:rPr lang="en-US" sz="1400" b="0" i="0" u="none" strike="noStrike" dirty="0">
                          <a:solidFill>
                            <a:srgbClr val="6896BA"/>
                          </a:solidFill>
                          <a:effectLst/>
                          <a:latin typeface="Consolas" panose="020B0609020204030204" pitchFamily="49" charset="0"/>
                        </a:rPr>
                        <a:t>5</a:t>
                      </a:r>
                      <a:r>
                        <a:rPr lang="en-US" sz="1400" b="0" i="0" u="none" strike="noStrike" dirty="0">
                          <a:solidFill>
                            <a:srgbClr val="BABABA"/>
                          </a:solidFill>
                          <a:effectLst/>
                          <a:latin typeface="Consolas" panose="020B0609020204030204" pitchFamily="49" charset="0"/>
                        </a:rPr>
                        <a:t>  </a:t>
                      </a:r>
                      <a:r>
                        <a:rPr lang="en-US" sz="1400" b="0" i="0" u="none" strike="noStrike" dirty="0">
                          <a:solidFill>
                            <a:srgbClr val="7F7F7F"/>
                          </a:solidFill>
                          <a:effectLst/>
                          <a:latin typeface="Consolas" panose="020B0609020204030204" pitchFamily="49" charset="0"/>
                        </a:rPr>
                        <a:t>#600</a:t>
                      </a:r>
                      <a:br>
                        <a:rPr lang="en-US" sz="1400" b="0" i="0" u="none" strike="noStrike" dirty="0">
                          <a:solidFill>
                            <a:srgbClr val="BABABA"/>
                          </a:solidFill>
                          <a:effectLst/>
                          <a:latin typeface="Consolas" panose="020B0609020204030204" pitchFamily="49" charset="0"/>
                        </a:rPr>
                      </a:br>
                      <a:r>
                        <a:rPr lang="en-US" sz="1400" b="0" i="0" u="none" strike="noStrike" dirty="0">
                          <a:solidFill>
                            <a:srgbClr val="BABABA"/>
                          </a:solidFill>
                          <a:effectLst/>
                          <a:latin typeface="Consolas" panose="020B0609020204030204" pitchFamily="49" charset="0"/>
                        </a:rPr>
                        <a:t>normal = </a:t>
                      </a:r>
                      <a:r>
                        <a:rPr lang="en-US" sz="1400" b="0" i="0" u="none" strike="noStrike" dirty="0">
                          <a:solidFill>
                            <a:srgbClr val="6896BA"/>
                          </a:solidFill>
                          <a:effectLst/>
                          <a:latin typeface="Consolas" panose="020B0609020204030204" pitchFamily="49" charset="0"/>
                        </a:rPr>
                        <a:t>10</a:t>
                      </a:r>
                      <a:br>
                        <a:rPr lang="en-US" sz="1400" b="0" i="0" u="none" strike="noStrike" dirty="0">
                          <a:solidFill>
                            <a:srgbClr val="BABABA"/>
                          </a:solidFill>
                          <a:effectLst/>
                          <a:latin typeface="Consolas" panose="020B0609020204030204" pitchFamily="49" charset="0"/>
                        </a:rPr>
                      </a:br>
                      <a:r>
                        <a:rPr lang="en-US" sz="1400" b="0" i="0" u="none" strike="noStrike" dirty="0">
                          <a:solidFill>
                            <a:srgbClr val="BABABA"/>
                          </a:solidFill>
                          <a:effectLst/>
                          <a:latin typeface="Consolas" panose="020B0609020204030204" pitchFamily="49" charset="0"/>
                        </a:rPr>
                        <a:t>total = </a:t>
                      </a:r>
                      <a:r>
                        <a:rPr lang="en-US" sz="1400" b="0" i="0" u="none" strike="noStrike" dirty="0" err="1">
                          <a:solidFill>
                            <a:srgbClr val="BABABA"/>
                          </a:solidFill>
                          <a:effectLst/>
                          <a:latin typeface="Consolas" panose="020B0609020204030204" pitchFamily="49" charset="0"/>
                        </a:rPr>
                        <a:t>nMal</a:t>
                      </a:r>
                      <a:r>
                        <a:rPr lang="en-US" sz="1400" b="0" i="0" u="none" strike="noStrike" dirty="0">
                          <a:solidFill>
                            <a:srgbClr val="BABABA"/>
                          </a:solidFill>
                          <a:effectLst/>
                          <a:latin typeface="Consolas" panose="020B0609020204030204" pitchFamily="49" charset="0"/>
                        </a:rPr>
                        <a:t> + normal</a:t>
                      </a:r>
                      <a:br>
                        <a:rPr lang="en-US" sz="1400" b="0" i="0" u="none" strike="noStrike" dirty="0">
                          <a:solidFill>
                            <a:srgbClr val="BABABA"/>
                          </a:solidFill>
                          <a:effectLst/>
                          <a:latin typeface="Consolas" panose="020B0609020204030204" pitchFamily="49" charset="0"/>
                        </a:rPr>
                      </a:br>
                      <a:r>
                        <a:rPr lang="en-US" sz="1400" b="0" i="0" u="none" strike="noStrike" dirty="0" err="1">
                          <a:solidFill>
                            <a:srgbClr val="BABABA"/>
                          </a:solidFill>
                          <a:effectLst/>
                          <a:latin typeface="Consolas" panose="020B0609020204030204" pitchFamily="49" charset="0"/>
                        </a:rPr>
                        <a:t>nCheck</a:t>
                      </a:r>
                      <a:r>
                        <a:rPr lang="en-US" sz="1400" b="0" i="0" u="none" strike="noStrike" dirty="0">
                          <a:solidFill>
                            <a:srgbClr val="BABABA"/>
                          </a:solidFill>
                          <a:effectLst/>
                          <a:latin typeface="Consolas" panose="020B0609020204030204" pitchFamily="49" charset="0"/>
                        </a:rPr>
                        <a:t> = </a:t>
                      </a:r>
                      <a:r>
                        <a:rPr lang="en-US" sz="1400" b="0" i="0" u="none" strike="noStrike" dirty="0">
                          <a:solidFill>
                            <a:srgbClr val="6896BA"/>
                          </a:solidFill>
                          <a:effectLst/>
                          <a:latin typeface="Consolas" panose="020B0609020204030204" pitchFamily="49" charset="0"/>
                        </a:rPr>
                        <a:t>10</a:t>
                      </a:r>
                      <a:r>
                        <a:rPr lang="en-US" sz="1400" b="0" i="0" u="none" strike="noStrike" dirty="0">
                          <a:solidFill>
                            <a:srgbClr val="BABABA"/>
                          </a:solidFill>
                          <a:effectLst/>
                          <a:latin typeface="Consolas" panose="020B0609020204030204" pitchFamily="49" charset="0"/>
                        </a:rPr>
                        <a:t> </a:t>
                      </a:r>
                      <a:r>
                        <a:rPr lang="en-US" sz="1400" b="0" i="0" u="none" strike="noStrike" dirty="0">
                          <a:solidFill>
                            <a:srgbClr val="7F7F7F"/>
                          </a:solidFill>
                          <a:effectLst/>
                          <a:latin typeface="Consolas" panose="020B0609020204030204" pitchFamily="49" charset="0"/>
                        </a:rPr>
                        <a:t>#200</a:t>
                      </a:r>
                      <a:br>
                        <a:rPr lang="en-US" sz="1400" b="0" i="0" u="none" strike="noStrike" dirty="0">
                          <a:solidFill>
                            <a:srgbClr val="BABABA"/>
                          </a:solidFill>
                          <a:effectLst/>
                          <a:latin typeface="Consolas" panose="020B0609020204030204" pitchFamily="49" charset="0"/>
                        </a:rPr>
                      </a:br>
                      <a:r>
                        <a:rPr lang="en-US" sz="1400" b="0" i="0" u="none" strike="noStrike" dirty="0">
                          <a:solidFill>
                            <a:srgbClr val="BABABA"/>
                          </a:solidFill>
                          <a:effectLst/>
                          <a:latin typeface="Consolas" panose="020B0609020204030204" pitchFamily="49" charset="0"/>
                        </a:rPr>
                        <a:t>d = </a:t>
                      </a:r>
                      <a:r>
                        <a:rPr lang="en-US" sz="1400" b="0" i="0" u="none" strike="noStrike" dirty="0">
                          <a:solidFill>
                            <a:srgbClr val="6896BA"/>
                          </a:solidFill>
                          <a:effectLst/>
                          <a:latin typeface="Consolas" panose="020B0609020204030204" pitchFamily="49" charset="0"/>
                        </a:rPr>
                        <a:t>5</a:t>
                      </a:r>
                      <a:br>
                        <a:rPr lang="en-US" sz="1400" b="0" i="0" u="none" strike="noStrike" dirty="0">
                          <a:solidFill>
                            <a:srgbClr val="BABABA"/>
                          </a:solidFill>
                          <a:effectLst/>
                          <a:latin typeface="Consolas" panose="020B0609020204030204" pitchFamily="49" charset="0"/>
                        </a:rPr>
                      </a:br>
                      <a:r>
                        <a:rPr lang="en-US" sz="1400" b="0" i="0" u="none" strike="noStrike" dirty="0">
                          <a:solidFill>
                            <a:srgbClr val="BABABA"/>
                          </a:solidFill>
                          <a:effectLst/>
                          <a:latin typeface="Consolas" panose="020B0609020204030204" pitchFamily="49" charset="0"/>
                        </a:rPr>
                        <a:t>a = </a:t>
                      </a:r>
                      <a:r>
                        <a:rPr lang="en-US" sz="1400" b="0" i="0" u="none" strike="noStrike" dirty="0">
                          <a:solidFill>
                            <a:srgbClr val="6896BA"/>
                          </a:solidFill>
                          <a:effectLst/>
                          <a:latin typeface="Consolas" panose="020B0609020204030204" pitchFamily="49" charset="0"/>
                        </a:rPr>
                        <a:t>6</a:t>
                      </a:r>
                      <a:br>
                        <a:rPr lang="en-US" sz="1400" b="0" i="0" u="none" strike="noStrike" dirty="0">
                          <a:solidFill>
                            <a:srgbClr val="BABABA"/>
                          </a:solidFill>
                          <a:effectLst/>
                          <a:latin typeface="Consolas" panose="020B0609020204030204" pitchFamily="49" charset="0"/>
                        </a:rPr>
                      </a:br>
                      <a:r>
                        <a:rPr lang="en-US" sz="1400" b="0" i="0" u="none" strike="noStrike" dirty="0">
                          <a:solidFill>
                            <a:srgbClr val="BABABA"/>
                          </a:solidFill>
                          <a:effectLst/>
                          <a:latin typeface="Consolas" panose="020B0609020204030204" pitchFamily="49" charset="0"/>
                        </a:rPr>
                        <a:t>b = </a:t>
                      </a:r>
                      <a:r>
                        <a:rPr lang="en-US" sz="1400" b="0" i="0" u="none" strike="noStrike" dirty="0">
                          <a:solidFill>
                            <a:srgbClr val="6896BA"/>
                          </a:solidFill>
                          <a:effectLst/>
                          <a:latin typeface="Consolas" panose="020B0609020204030204" pitchFamily="49" charset="0"/>
                        </a:rPr>
                        <a:t>3</a:t>
                      </a:r>
                      <a:br>
                        <a:rPr lang="en-US" sz="1400" b="0" i="0" u="none" strike="noStrike" dirty="0">
                          <a:solidFill>
                            <a:srgbClr val="BABABA"/>
                          </a:solidFill>
                          <a:effectLst/>
                          <a:latin typeface="Consolas" panose="020B0609020204030204" pitchFamily="49" charset="0"/>
                        </a:rPr>
                      </a:br>
                      <a:r>
                        <a:rPr lang="en-US" sz="1400" b="0" i="0" u="none" strike="noStrike" dirty="0" err="1">
                          <a:solidFill>
                            <a:srgbClr val="BABABA"/>
                          </a:solidFill>
                          <a:effectLst/>
                          <a:latin typeface="Consolas" panose="020B0609020204030204" pitchFamily="49" charset="0"/>
                        </a:rPr>
                        <a:t>temp_list</a:t>
                      </a:r>
                      <a:r>
                        <a:rPr lang="en-US" sz="1400" b="0" i="0" u="none" strike="noStrike" dirty="0">
                          <a:solidFill>
                            <a:srgbClr val="BABABA"/>
                          </a:solidFill>
                          <a:effectLst/>
                          <a:latin typeface="Consolas" panose="020B0609020204030204" pitchFamily="49" charset="0"/>
                        </a:rPr>
                        <a:t> = []</a:t>
                      </a:r>
                      <a:br>
                        <a:rPr lang="en-US" sz="1400" b="0" i="0" u="none" strike="noStrike" dirty="0">
                          <a:solidFill>
                            <a:srgbClr val="BABABA"/>
                          </a:solidFill>
                          <a:effectLst/>
                          <a:latin typeface="Consolas" panose="020B0609020204030204" pitchFamily="49" charset="0"/>
                        </a:rPr>
                      </a:br>
                      <a:r>
                        <a:rPr lang="en-US" sz="1400" b="0" i="0" u="none" strike="noStrike" dirty="0" err="1">
                          <a:solidFill>
                            <a:srgbClr val="BABABA"/>
                          </a:solidFill>
                          <a:effectLst/>
                          <a:latin typeface="Consolas" panose="020B0609020204030204" pitchFamily="49" charset="0"/>
                        </a:rPr>
                        <a:t>prob_temp_list</a:t>
                      </a:r>
                      <a:r>
                        <a:rPr lang="en-US" sz="1400" b="0" i="0" u="none" strike="noStrike" dirty="0">
                          <a:solidFill>
                            <a:srgbClr val="BABABA"/>
                          </a:solidFill>
                          <a:effectLst/>
                          <a:latin typeface="Consolas" panose="020B0609020204030204" pitchFamily="49" charset="0"/>
                        </a:rPr>
                        <a:t> = []</a:t>
                      </a:r>
                      <a:br>
                        <a:rPr lang="en-US" sz="1400" b="0" i="0" u="none" strike="noStrike" dirty="0">
                          <a:solidFill>
                            <a:srgbClr val="BABABA"/>
                          </a:solidFill>
                          <a:effectLst/>
                          <a:latin typeface="Consolas" panose="020B0609020204030204" pitchFamily="49" charset="0"/>
                        </a:rPr>
                      </a:br>
                      <a:r>
                        <a:rPr lang="en-US" sz="1400" b="0" i="0" u="none" strike="noStrike" dirty="0" err="1">
                          <a:solidFill>
                            <a:srgbClr val="BABABA"/>
                          </a:solidFill>
                          <a:effectLst/>
                          <a:latin typeface="Consolas" panose="020B0609020204030204" pitchFamily="49" charset="0"/>
                        </a:rPr>
                        <a:t>stage_list</a:t>
                      </a:r>
                      <a:r>
                        <a:rPr lang="en-US" sz="1400" b="0" i="0" u="none" strike="noStrike" dirty="0">
                          <a:solidFill>
                            <a:srgbClr val="BABABA"/>
                          </a:solidFill>
                          <a:effectLst/>
                          <a:latin typeface="Consolas" panose="020B0609020204030204" pitchFamily="49" charset="0"/>
                        </a:rPr>
                        <a:t> = []</a:t>
                      </a:r>
                      <a:br>
                        <a:rPr lang="en-US" sz="1400" b="0" i="0" u="none" strike="noStrike" dirty="0">
                          <a:solidFill>
                            <a:srgbClr val="BABABA"/>
                          </a:solidFill>
                          <a:effectLst/>
                          <a:latin typeface="Consolas" panose="020B0609020204030204" pitchFamily="49" charset="0"/>
                        </a:rPr>
                      </a:br>
                      <a:r>
                        <a:rPr lang="en-US" sz="1400" b="0" i="0" u="none" strike="noStrike" dirty="0" err="1">
                          <a:solidFill>
                            <a:srgbClr val="BABABA"/>
                          </a:solidFill>
                          <a:effectLst/>
                          <a:latin typeface="Consolas" panose="020B0609020204030204" pitchFamily="49" charset="0"/>
                        </a:rPr>
                        <a:t>prob_list</a:t>
                      </a:r>
                      <a:r>
                        <a:rPr lang="en-US" sz="1400" b="0" i="0" u="none" strike="noStrike" dirty="0">
                          <a:solidFill>
                            <a:srgbClr val="BABABA"/>
                          </a:solidFill>
                          <a:effectLst/>
                          <a:latin typeface="Consolas" panose="020B0609020204030204" pitchFamily="49" charset="0"/>
                        </a:rPr>
                        <a:t> = []</a:t>
                      </a:r>
                      <a:br>
                        <a:rPr lang="en-US" sz="1400" b="0" i="0" u="none" strike="noStrike" dirty="0">
                          <a:solidFill>
                            <a:srgbClr val="BABABA"/>
                          </a:solidFill>
                          <a:effectLst/>
                          <a:latin typeface="Consolas" panose="020B0609020204030204" pitchFamily="49" charset="0"/>
                        </a:rPr>
                      </a:br>
                      <a:r>
                        <a:rPr lang="en-US" sz="1400" b="0" i="0" u="none" strike="noStrike" dirty="0" err="1">
                          <a:solidFill>
                            <a:srgbClr val="BABABA"/>
                          </a:solidFill>
                          <a:effectLst/>
                          <a:latin typeface="Consolas" panose="020B0609020204030204" pitchFamily="49" charset="0"/>
                        </a:rPr>
                        <a:t>dT_list</a:t>
                      </a:r>
                      <a:r>
                        <a:rPr lang="en-US" sz="1400" b="0" i="0" u="none" strike="noStrike" dirty="0">
                          <a:solidFill>
                            <a:srgbClr val="BABABA"/>
                          </a:solidFill>
                          <a:effectLst/>
                          <a:latin typeface="Consolas" panose="020B0609020204030204" pitchFamily="49" charset="0"/>
                        </a:rPr>
                        <a:t> = []</a:t>
                      </a:r>
                      <a:br>
                        <a:rPr lang="en-US" sz="1400" b="0" i="0" u="none" strike="noStrike" dirty="0">
                          <a:solidFill>
                            <a:srgbClr val="BABABA"/>
                          </a:solidFill>
                          <a:effectLst/>
                          <a:latin typeface="Consolas" panose="020B0609020204030204" pitchFamily="49" charset="0"/>
                        </a:rPr>
                      </a:br>
                      <a:r>
                        <a:rPr lang="en-US" sz="1400" b="0" i="0" u="none" strike="noStrike" dirty="0" err="1">
                          <a:solidFill>
                            <a:srgbClr val="BABABA"/>
                          </a:solidFill>
                          <a:effectLst/>
                          <a:latin typeface="Consolas" panose="020B0609020204030204" pitchFamily="49" charset="0"/>
                        </a:rPr>
                        <a:t>nTK_list</a:t>
                      </a:r>
                      <a:r>
                        <a:rPr lang="en-US" sz="1400" b="0" i="0" u="none" strike="noStrike" dirty="0">
                          <a:solidFill>
                            <a:srgbClr val="BABABA"/>
                          </a:solidFill>
                          <a:effectLst/>
                          <a:latin typeface="Consolas" panose="020B0609020204030204" pitchFamily="49" charset="0"/>
                        </a:rPr>
                        <a:t> = []</a:t>
                      </a:r>
                      <a:br>
                        <a:rPr lang="en-US" sz="1400" b="0" i="0" u="none" strike="noStrike" dirty="0">
                          <a:solidFill>
                            <a:srgbClr val="BABABA"/>
                          </a:solidFill>
                          <a:effectLst/>
                          <a:latin typeface="Consolas" panose="020B0609020204030204" pitchFamily="49" charset="0"/>
                        </a:rPr>
                      </a:br>
                      <a:r>
                        <a:rPr lang="en-US" sz="1400" b="0" i="0" u="none" strike="noStrike" dirty="0" err="1">
                          <a:solidFill>
                            <a:srgbClr val="BABABA"/>
                          </a:solidFill>
                          <a:effectLst/>
                          <a:latin typeface="Consolas" panose="020B0609020204030204" pitchFamily="49" charset="0"/>
                        </a:rPr>
                        <a:t>Nkilled_list</a:t>
                      </a:r>
                      <a:r>
                        <a:rPr lang="en-US" sz="1400" b="0" i="0" u="none" strike="noStrike" dirty="0">
                          <a:solidFill>
                            <a:srgbClr val="BABABA"/>
                          </a:solidFill>
                          <a:effectLst/>
                          <a:latin typeface="Consolas" panose="020B0609020204030204" pitchFamily="49" charset="0"/>
                        </a:rPr>
                        <a:t> = []</a:t>
                      </a:r>
                      <a:br>
                        <a:rPr lang="en-US" sz="1400" b="0" i="0" u="none" strike="noStrike" dirty="0">
                          <a:solidFill>
                            <a:srgbClr val="BABABA"/>
                          </a:solidFill>
                          <a:effectLst/>
                          <a:latin typeface="Consolas" panose="020B0609020204030204" pitchFamily="49" charset="0"/>
                        </a:rPr>
                      </a:br>
                      <a:r>
                        <a:rPr lang="en-US" sz="1400" b="0" i="0" u="none" strike="noStrike" dirty="0" err="1">
                          <a:solidFill>
                            <a:srgbClr val="BABABA"/>
                          </a:solidFill>
                          <a:effectLst/>
                          <a:latin typeface="Consolas" panose="020B0609020204030204" pitchFamily="49" charset="0"/>
                        </a:rPr>
                        <a:t>nMal_list</a:t>
                      </a:r>
                      <a:r>
                        <a:rPr lang="en-US" sz="1400" b="0" i="0" u="none" strike="noStrike" dirty="0">
                          <a:solidFill>
                            <a:srgbClr val="BABABA"/>
                          </a:solidFill>
                          <a:effectLst/>
                          <a:latin typeface="Consolas" panose="020B0609020204030204" pitchFamily="49" charset="0"/>
                        </a:rPr>
                        <a:t> = []</a:t>
                      </a:r>
                      <a:br>
                        <a:rPr lang="en-US" sz="1400" b="0" i="0" u="none" strike="noStrike" dirty="0">
                          <a:solidFill>
                            <a:srgbClr val="BABABA"/>
                          </a:solidFill>
                          <a:effectLst/>
                          <a:latin typeface="Consolas" panose="020B0609020204030204" pitchFamily="49" charset="0"/>
                        </a:rPr>
                      </a:br>
                      <a:br>
                        <a:rPr lang="en-US" sz="1400" b="0" i="0" u="none" strike="noStrike" dirty="0">
                          <a:solidFill>
                            <a:srgbClr val="BABABA"/>
                          </a:solidFill>
                          <a:effectLst/>
                          <a:latin typeface="Consolas" panose="020B0609020204030204" pitchFamily="49" charset="0"/>
                        </a:rPr>
                      </a:br>
                      <a:r>
                        <a:rPr lang="en-US" sz="1400" b="0" i="0" u="none" strike="noStrike" dirty="0">
                          <a:solidFill>
                            <a:srgbClr val="CB7832"/>
                          </a:solidFill>
                          <a:effectLst/>
                          <a:latin typeface="Consolas" panose="020B0609020204030204" pitchFamily="49" charset="0"/>
                        </a:rPr>
                        <a:t>for</a:t>
                      </a:r>
                      <a:r>
                        <a:rPr lang="en-US" sz="1400" b="0" i="0" u="none" strike="noStrike" dirty="0">
                          <a:solidFill>
                            <a:srgbClr val="BABABA"/>
                          </a:solidFill>
                          <a:effectLst/>
                          <a:latin typeface="Consolas" panose="020B0609020204030204" pitchFamily="49" charset="0"/>
                        </a:rPr>
                        <a:t> </a:t>
                      </a:r>
                      <a:r>
                        <a:rPr lang="en-US" sz="1400" b="0" i="0" u="none" strike="noStrike" dirty="0" err="1">
                          <a:solidFill>
                            <a:srgbClr val="BABABA"/>
                          </a:solidFill>
                          <a:effectLst/>
                          <a:latin typeface="Consolas" panose="020B0609020204030204" pitchFamily="49" charset="0"/>
                        </a:rPr>
                        <a:t>i</a:t>
                      </a:r>
                      <a:r>
                        <a:rPr lang="en-US" sz="1400" b="0" i="0" u="none" strike="noStrike" dirty="0">
                          <a:solidFill>
                            <a:srgbClr val="BABABA"/>
                          </a:solidFill>
                          <a:effectLst/>
                          <a:latin typeface="Consolas" panose="020B0609020204030204" pitchFamily="49" charset="0"/>
                        </a:rPr>
                        <a:t> </a:t>
                      </a:r>
                      <a:r>
                        <a:rPr lang="en-US" sz="1400" b="0" i="0" u="none" strike="noStrike" dirty="0">
                          <a:solidFill>
                            <a:srgbClr val="CB7832"/>
                          </a:solidFill>
                          <a:effectLst/>
                          <a:latin typeface="Consolas" panose="020B0609020204030204" pitchFamily="49" charset="0"/>
                        </a:rPr>
                        <a:t>in</a:t>
                      </a:r>
                      <a:r>
                        <a:rPr lang="en-US" sz="1400" b="0" i="0" u="none" strike="noStrike" dirty="0">
                          <a:solidFill>
                            <a:srgbClr val="BABABA"/>
                          </a:solidFill>
                          <a:effectLst/>
                          <a:latin typeface="Consolas" panose="020B0609020204030204" pitchFamily="49" charset="0"/>
                        </a:rPr>
                        <a:t> range(</a:t>
                      </a:r>
                      <a:r>
                        <a:rPr lang="en-US" sz="1400" b="0" i="0" u="none" strike="noStrike" dirty="0">
                          <a:solidFill>
                            <a:srgbClr val="6896BA"/>
                          </a:solidFill>
                          <a:effectLst/>
                          <a:latin typeface="Consolas" panose="020B0609020204030204" pitchFamily="49" charset="0"/>
                        </a:rPr>
                        <a:t>1</a:t>
                      </a:r>
                      <a:r>
                        <a:rPr lang="en-US" sz="1400" b="0" i="0" u="none" strike="noStrike" dirty="0">
                          <a:solidFill>
                            <a:srgbClr val="BABABA"/>
                          </a:solidFill>
                          <a:effectLst/>
                          <a:latin typeface="Consolas" panose="020B0609020204030204" pitchFamily="49" charset="0"/>
                        </a:rPr>
                        <a:t>, </a:t>
                      </a:r>
                      <a:r>
                        <a:rPr lang="en-US" sz="1400" b="0" i="0" u="none" strike="noStrike" dirty="0">
                          <a:solidFill>
                            <a:srgbClr val="6896BA"/>
                          </a:solidFill>
                          <a:effectLst/>
                          <a:latin typeface="Consolas" panose="020B0609020204030204" pitchFamily="49" charset="0"/>
                        </a:rPr>
                        <a:t>1000</a:t>
                      </a:r>
                      <a:r>
                        <a:rPr lang="en-US" sz="1400" b="0" i="0" u="none" strike="noStrike" dirty="0">
                          <a:solidFill>
                            <a:srgbClr val="BABABA"/>
                          </a:solidFill>
                          <a:effectLst/>
                          <a:latin typeface="Consolas" panose="020B0609020204030204" pitchFamily="49" charset="0"/>
                        </a:rPr>
                        <a:t>):</a:t>
                      </a:r>
                      <a:br>
                        <a:rPr lang="en-US" sz="1400" b="0" i="0" u="none" strike="noStrike" dirty="0">
                          <a:solidFill>
                            <a:srgbClr val="BABABA"/>
                          </a:solidFill>
                          <a:effectLst/>
                          <a:latin typeface="Consolas" panose="020B0609020204030204" pitchFamily="49" charset="0"/>
                        </a:rPr>
                      </a:br>
                      <a:r>
                        <a:rPr lang="en-US" sz="1400" b="0" i="0" u="none" strike="noStrike" dirty="0">
                          <a:solidFill>
                            <a:srgbClr val="BABABA"/>
                          </a:solidFill>
                          <a:effectLst/>
                          <a:latin typeface="Consolas" panose="020B0609020204030204" pitchFamily="49" charset="0"/>
                        </a:rPr>
                        <a:t>  </a:t>
                      </a:r>
                      <a:r>
                        <a:rPr lang="en-US" sz="1400" b="0" i="0" u="none" strike="noStrike" dirty="0" err="1">
                          <a:solidFill>
                            <a:srgbClr val="BABABA"/>
                          </a:solidFill>
                          <a:effectLst/>
                          <a:latin typeface="Consolas" panose="020B0609020204030204" pitchFamily="49" charset="0"/>
                        </a:rPr>
                        <a:t>prob_temp_list.append</a:t>
                      </a:r>
                      <a:r>
                        <a:rPr lang="en-US" sz="1400" b="0" i="0" u="none" strike="noStrike" dirty="0">
                          <a:solidFill>
                            <a:srgbClr val="BABABA"/>
                          </a:solidFill>
                          <a:effectLst/>
                          <a:latin typeface="Consolas" panose="020B0609020204030204" pitchFamily="49" charset="0"/>
                        </a:rPr>
                        <a:t>(</a:t>
                      </a:r>
                      <a:r>
                        <a:rPr lang="en-US" sz="1400" b="0" i="0" u="none" strike="noStrike" dirty="0" err="1">
                          <a:solidFill>
                            <a:srgbClr val="BABABA"/>
                          </a:solidFill>
                          <a:effectLst/>
                          <a:latin typeface="Consolas" panose="020B0609020204030204" pitchFamily="49" charset="0"/>
                        </a:rPr>
                        <a:t>i</a:t>
                      </a:r>
                      <a:r>
                        <a:rPr lang="en-US" sz="1400" b="0" i="0" u="none" strike="noStrike" dirty="0">
                          <a:solidFill>
                            <a:srgbClr val="BABABA"/>
                          </a:solidFill>
                          <a:effectLst/>
                          <a:latin typeface="Consolas" panose="020B0609020204030204" pitchFamily="49" charset="0"/>
                        </a:rPr>
                        <a:t>/</a:t>
                      </a:r>
                      <a:r>
                        <a:rPr lang="en-US" sz="1400" b="0" i="0" u="none" strike="noStrike" dirty="0">
                          <a:solidFill>
                            <a:srgbClr val="6896BA"/>
                          </a:solidFill>
                          <a:effectLst/>
                          <a:latin typeface="Consolas" panose="020B0609020204030204" pitchFamily="49" charset="0"/>
                        </a:rPr>
                        <a:t>1000</a:t>
                      </a:r>
                      <a:r>
                        <a:rPr lang="en-US" sz="1400" b="0" i="0" u="none" strike="noStrike" dirty="0">
                          <a:solidFill>
                            <a:srgbClr val="BABABA"/>
                          </a:solidFill>
                          <a:effectLst/>
                          <a:latin typeface="Consolas" panose="020B0609020204030204" pitchFamily="49" charset="0"/>
                        </a:rPr>
                        <a:t>)</a:t>
                      </a:r>
                      <a:br>
                        <a:rPr lang="en-US" sz="1400" b="0" i="0" u="none" strike="noStrike" dirty="0">
                          <a:solidFill>
                            <a:srgbClr val="BABABA"/>
                          </a:solidFill>
                          <a:effectLst/>
                          <a:latin typeface="Consolas" panose="020B0609020204030204" pitchFamily="49" charset="0"/>
                        </a:rPr>
                      </a:br>
                      <a:r>
                        <a:rPr lang="en-US" sz="1400" b="0" i="0" u="none" strike="noStrike" dirty="0">
                          <a:solidFill>
                            <a:srgbClr val="BABABA"/>
                          </a:solidFill>
                          <a:effectLst/>
                          <a:latin typeface="Consolas" panose="020B0609020204030204" pitchFamily="49" charset="0"/>
                        </a:rPr>
                        <a:t>  </a:t>
                      </a:r>
                      <a:r>
                        <a:rPr lang="en-US" sz="1400" b="0" i="0" u="none" strike="noStrike" dirty="0" err="1">
                          <a:solidFill>
                            <a:srgbClr val="BABABA"/>
                          </a:solidFill>
                          <a:effectLst/>
                          <a:latin typeface="Consolas" panose="020B0609020204030204" pitchFamily="49" charset="0"/>
                        </a:rPr>
                        <a:t>temp_list.append</a:t>
                      </a:r>
                      <a:r>
                        <a:rPr lang="en-US" sz="1400" b="0" i="0" u="none" strike="noStrike" dirty="0">
                          <a:solidFill>
                            <a:srgbClr val="BABABA"/>
                          </a:solidFill>
                          <a:effectLst/>
                          <a:latin typeface="Consolas" panose="020B0609020204030204" pitchFamily="49" charset="0"/>
                        </a:rPr>
                        <a:t>(</a:t>
                      </a:r>
                      <a:r>
                        <a:rPr lang="en-US" sz="1400" b="0" i="0" u="none" strike="noStrike" dirty="0" err="1">
                          <a:solidFill>
                            <a:srgbClr val="BABABA"/>
                          </a:solidFill>
                          <a:effectLst/>
                          <a:latin typeface="Consolas" panose="020B0609020204030204" pitchFamily="49" charset="0"/>
                        </a:rPr>
                        <a:t>deltaT_exp</a:t>
                      </a:r>
                      <a:r>
                        <a:rPr lang="en-US" sz="1400" b="0" i="0" u="none" strike="noStrike" dirty="0">
                          <a:solidFill>
                            <a:srgbClr val="BABABA"/>
                          </a:solidFill>
                          <a:effectLst/>
                          <a:latin typeface="Consolas" panose="020B0609020204030204" pitchFamily="49" charset="0"/>
                        </a:rPr>
                        <a:t>(dT0, d, </a:t>
                      </a:r>
                      <a:r>
                        <a:rPr lang="en-US" sz="1400" b="0" i="0" u="none" strike="noStrike" dirty="0" err="1">
                          <a:solidFill>
                            <a:srgbClr val="BABABA"/>
                          </a:solidFill>
                          <a:effectLst/>
                          <a:latin typeface="Consolas" panose="020B0609020204030204" pitchFamily="49" charset="0"/>
                        </a:rPr>
                        <a:t>i</a:t>
                      </a:r>
                      <a:r>
                        <a:rPr lang="en-US" sz="1400" b="0" i="0" u="none" strike="noStrike" dirty="0">
                          <a:solidFill>
                            <a:srgbClr val="BABABA"/>
                          </a:solidFill>
                          <a:effectLst/>
                          <a:latin typeface="Consolas" panose="020B0609020204030204" pitchFamily="49" charset="0"/>
                        </a:rPr>
                        <a:t>/</a:t>
                      </a:r>
                      <a:r>
                        <a:rPr lang="en-US" sz="1400" b="0" i="0" u="none" strike="noStrike" dirty="0">
                          <a:solidFill>
                            <a:srgbClr val="6896BA"/>
                          </a:solidFill>
                          <a:effectLst/>
                          <a:latin typeface="Consolas" panose="020B0609020204030204" pitchFamily="49" charset="0"/>
                        </a:rPr>
                        <a:t>1000</a:t>
                      </a:r>
                      <a:r>
                        <a:rPr lang="en-US" sz="1400" b="0" i="0" u="none" strike="noStrike" dirty="0">
                          <a:solidFill>
                            <a:srgbClr val="BABABA"/>
                          </a:solidFill>
                          <a:effectLst/>
                          <a:latin typeface="Consolas" panose="020B0609020204030204" pitchFamily="49" charset="0"/>
                        </a:rPr>
                        <a:t>))</a:t>
                      </a:r>
                      <a:br>
                        <a:rPr lang="en-US" sz="1400" b="0" i="0" u="none" strike="noStrike" dirty="0">
                          <a:solidFill>
                            <a:srgbClr val="BABABA"/>
                          </a:solidFill>
                          <a:effectLst/>
                          <a:latin typeface="Consolas" panose="020B0609020204030204" pitchFamily="49" charset="0"/>
                        </a:rPr>
                      </a:br>
                      <a:r>
                        <a:rPr lang="en-US" sz="1400" b="0" i="0" u="none" strike="noStrike" dirty="0">
                          <a:solidFill>
                            <a:srgbClr val="BABABA"/>
                          </a:solidFill>
                          <a:effectLst/>
                          <a:latin typeface="Consolas" panose="020B0609020204030204" pitchFamily="49" charset="0"/>
                        </a:rPr>
                        <a:t>  </a:t>
                      </a:r>
                      <a:r>
                        <a:rPr lang="en-US" sz="1400" b="0" i="0" u="none" strike="noStrike" dirty="0">
                          <a:solidFill>
                            <a:srgbClr val="7F7F7F"/>
                          </a:solidFill>
                          <a:effectLst/>
                          <a:latin typeface="Consolas" panose="020B0609020204030204" pitchFamily="49" charset="0"/>
                        </a:rPr>
                        <a:t>#</a:t>
                      </a:r>
                      <a:r>
                        <a:rPr lang="en-US" sz="1400" b="0" i="0" u="none" strike="noStrike" dirty="0" err="1">
                          <a:solidFill>
                            <a:srgbClr val="7F7F7F"/>
                          </a:solidFill>
                          <a:effectLst/>
                          <a:latin typeface="Consolas" panose="020B0609020204030204" pitchFamily="49" charset="0"/>
                        </a:rPr>
                        <a:t>temp_list.append</a:t>
                      </a:r>
                      <a:r>
                        <a:rPr lang="en-US" sz="1400" b="0" i="0" u="none" strike="noStrike" dirty="0">
                          <a:solidFill>
                            <a:srgbClr val="7F7F7F"/>
                          </a:solidFill>
                          <a:effectLst/>
                          <a:latin typeface="Consolas" panose="020B0609020204030204" pitchFamily="49" charset="0"/>
                        </a:rPr>
                        <a:t>(</a:t>
                      </a:r>
                      <a:r>
                        <a:rPr lang="en-US" sz="1400" b="0" i="0" u="none" strike="noStrike" dirty="0" err="1">
                          <a:solidFill>
                            <a:srgbClr val="7F7F7F"/>
                          </a:solidFill>
                          <a:effectLst/>
                          <a:latin typeface="Consolas" panose="020B0609020204030204" pitchFamily="49" charset="0"/>
                        </a:rPr>
                        <a:t>deltaT</a:t>
                      </a:r>
                      <a:r>
                        <a:rPr lang="en-US" sz="1400" b="0" i="0" u="none" strike="noStrike" dirty="0">
                          <a:solidFill>
                            <a:srgbClr val="7F7F7F"/>
                          </a:solidFill>
                          <a:effectLst/>
                          <a:latin typeface="Consolas" panose="020B0609020204030204" pitchFamily="49" charset="0"/>
                        </a:rPr>
                        <a:t>(dT0, a, b, </a:t>
                      </a:r>
                      <a:r>
                        <a:rPr lang="en-US" sz="1400" b="0" i="0" u="none" strike="noStrike" dirty="0" err="1">
                          <a:solidFill>
                            <a:srgbClr val="7F7F7F"/>
                          </a:solidFill>
                          <a:effectLst/>
                          <a:latin typeface="Consolas" panose="020B0609020204030204" pitchFamily="49" charset="0"/>
                        </a:rPr>
                        <a:t>i</a:t>
                      </a:r>
                      <a:r>
                        <a:rPr lang="en-US" sz="1400" b="0" i="0" u="none" strike="noStrike" dirty="0">
                          <a:solidFill>
                            <a:srgbClr val="7F7F7F"/>
                          </a:solidFill>
                          <a:effectLst/>
                          <a:latin typeface="Consolas" panose="020B0609020204030204" pitchFamily="49" charset="0"/>
                        </a:rPr>
                        <a:t>/1000))</a:t>
                      </a:r>
                      <a:br>
                        <a:rPr lang="en-US" sz="1400" b="0" i="0" u="none" strike="noStrike" dirty="0">
                          <a:solidFill>
                            <a:srgbClr val="BABABA"/>
                          </a:solidFill>
                          <a:effectLst/>
                          <a:latin typeface="Consolas" panose="020B0609020204030204" pitchFamily="49" charset="0"/>
                        </a:rPr>
                      </a:br>
                      <a:br>
                        <a:rPr lang="en-US" sz="1400" b="0" i="0" u="none" strike="noStrike" dirty="0">
                          <a:solidFill>
                            <a:srgbClr val="BABABA"/>
                          </a:solidFill>
                          <a:effectLst/>
                          <a:latin typeface="Consolas" panose="020B0609020204030204" pitchFamily="49" charset="0"/>
                        </a:rPr>
                      </a:br>
                      <a:r>
                        <a:rPr lang="en-US" sz="1400" b="0" i="0" u="none" strike="noStrike" dirty="0">
                          <a:solidFill>
                            <a:srgbClr val="CB7832"/>
                          </a:solidFill>
                          <a:effectLst/>
                          <a:latin typeface="Consolas" panose="020B0609020204030204" pitchFamily="49" charset="0"/>
                        </a:rPr>
                        <a:t>for</a:t>
                      </a:r>
                      <a:r>
                        <a:rPr lang="en-US" sz="1400" b="0" i="0" u="none" strike="noStrike" dirty="0">
                          <a:solidFill>
                            <a:srgbClr val="BABABA"/>
                          </a:solidFill>
                          <a:effectLst/>
                          <a:latin typeface="Consolas" panose="020B0609020204030204" pitchFamily="49" charset="0"/>
                        </a:rPr>
                        <a:t> </a:t>
                      </a:r>
                      <a:r>
                        <a:rPr lang="en-US" sz="1400" b="0" i="0" u="none" strike="noStrike" dirty="0" err="1">
                          <a:solidFill>
                            <a:srgbClr val="BABABA"/>
                          </a:solidFill>
                          <a:effectLst/>
                          <a:latin typeface="Consolas" panose="020B0609020204030204" pitchFamily="49" charset="0"/>
                        </a:rPr>
                        <a:t>i</a:t>
                      </a:r>
                      <a:r>
                        <a:rPr lang="en-US" sz="1400" b="0" i="0" u="none" strike="noStrike" dirty="0">
                          <a:solidFill>
                            <a:srgbClr val="BABABA"/>
                          </a:solidFill>
                          <a:effectLst/>
                          <a:latin typeface="Consolas" panose="020B0609020204030204" pitchFamily="49" charset="0"/>
                        </a:rPr>
                        <a:t> </a:t>
                      </a:r>
                      <a:r>
                        <a:rPr lang="en-US" sz="1400" b="0" i="0" u="none" strike="noStrike" dirty="0">
                          <a:solidFill>
                            <a:srgbClr val="CB7832"/>
                          </a:solidFill>
                          <a:effectLst/>
                          <a:latin typeface="Consolas" panose="020B0609020204030204" pitchFamily="49" charset="0"/>
                        </a:rPr>
                        <a:t>in</a:t>
                      </a:r>
                      <a:r>
                        <a:rPr lang="en-US" sz="1400" b="0" i="0" u="none" strike="noStrike" dirty="0">
                          <a:solidFill>
                            <a:srgbClr val="BABABA"/>
                          </a:solidFill>
                          <a:effectLst/>
                          <a:latin typeface="Consolas" panose="020B0609020204030204" pitchFamily="49" charset="0"/>
                        </a:rPr>
                        <a:t> range(</a:t>
                      </a:r>
                      <a:r>
                        <a:rPr lang="en-US" sz="1400" b="0" i="0" u="none" strike="noStrike" dirty="0">
                          <a:solidFill>
                            <a:srgbClr val="6896BA"/>
                          </a:solidFill>
                          <a:effectLst/>
                          <a:latin typeface="Consolas" panose="020B0609020204030204" pitchFamily="49" charset="0"/>
                        </a:rPr>
                        <a:t>1</a:t>
                      </a:r>
                      <a:r>
                        <a:rPr lang="en-US" sz="1400" b="0" i="0" u="none" strike="noStrike" dirty="0">
                          <a:solidFill>
                            <a:srgbClr val="BABABA"/>
                          </a:solidFill>
                          <a:effectLst/>
                          <a:latin typeface="Consolas" panose="020B0609020204030204" pitchFamily="49" charset="0"/>
                        </a:rPr>
                        <a:t>, </a:t>
                      </a:r>
                      <a:r>
                        <a:rPr lang="en-US" sz="1400" b="0" i="0" u="none" strike="noStrike" dirty="0">
                          <a:solidFill>
                            <a:srgbClr val="6896BA"/>
                          </a:solidFill>
                          <a:effectLst/>
                          <a:latin typeface="Consolas" panose="020B0609020204030204" pitchFamily="49" charset="0"/>
                        </a:rPr>
                        <a:t>100</a:t>
                      </a:r>
                      <a:r>
                        <a:rPr lang="en-US" sz="1400" b="0" i="0" u="none" strike="noStrike" dirty="0">
                          <a:solidFill>
                            <a:srgbClr val="BABABA"/>
                          </a:solidFill>
                          <a:effectLst/>
                          <a:latin typeface="Consolas" panose="020B0609020204030204" pitchFamily="49" charset="0"/>
                        </a:rPr>
                        <a:t>):</a:t>
                      </a:r>
                      <a:br>
                        <a:rPr lang="en-US" sz="1400" b="0" i="0" u="none" strike="noStrike" dirty="0">
                          <a:solidFill>
                            <a:srgbClr val="BABABA"/>
                          </a:solidFill>
                          <a:effectLst/>
                          <a:latin typeface="Consolas" panose="020B0609020204030204" pitchFamily="49" charset="0"/>
                        </a:rPr>
                      </a:br>
                      <a:r>
                        <a:rPr lang="en-US" sz="1400" b="0" i="0" u="none" strike="noStrike" dirty="0">
                          <a:solidFill>
                            <a:srgbClr val="BABABA"/>
                          </a:solidFill>
                          <a:effectLst/>
                          <a:latin typeface="Consolas" panose="020B0609020204030204" pitchFamily="49" charset="0"/>
                        </a:rPr>
                        <a:t>  </a:t>
                      </a:r>
                      <a:r>
                        <a:rPr lang="en-US" sz="1400" b="0" i="0" u="none" strike="noStrike" dirty="0" err="1">
                          <a:solidFill>
                            <a:srgbClr val="BABABA"/>
                          </a:solidFill>
                          <a:effectLst/>
                          <a:latin typeface="Consolas" panose="020B0609020204030204" pitchFamily="49" charset="0"/>
                        </a:rPr>
                        <a:t>stage_list.append</a:t>
                      </a:r>
                      <a:r>
                        <a:rPr lang="en-US" sz="1400" b="0" i="0" u="none" strike="noStrike" dirty="0">
                          <a:solidFill>
                            <a:srgbClr val="BABABA"/>
                          </a:solidFill>
                          <a:effectLst/>
                          <a:latin typeface="Consolas" panose="020B0609020204030204" pitchFamily="49" charset="0"/>
                        </a:rPr>
                        <a:t>(</a:t>
                      </a:r>
                      <a:r>
                        <a:rPr lang="en-US" sz="1400" b="0" i="0" u="none" strike="noStrike" dirty="0" err="1">
                          <a:solidFill>
                            <a:srgbClr val="BABABA"/>
                          </a:solidFill>
                          <a:effectLst/>
                          <a:latin typeface="Consolas" panose="020B0609020204030204" pitchFamily="49" charset="0"/>
                        </a:rPr>
                        <a:t>i</a:t>
                      </a:r>
                      <a:r>
                        <a:rPr lang="en-US" sz="1400" b="0" i="0" u="none" strike="noStrike" dirty="0">
                          <a:solidFill>
                            <a:srgbClr val="BABABA"/>
                          </a:solidFill>
                          <a:effectLst/>
                          <a:latin typeface="Consolas" panose="020B0609020204030204" pitchFamily="49" charset="0"/>
                        </a:rPr>
                        <a:t>)</a:t>
                      </a:r>
                      <a:br>
                        <a:rPr lang="en-US" sz="1400" b="0" i="0" u="none" strike="noStrike" dirty="0">
                          <a:solidFill>
                            <a:srgbClr val="BABABA"/>
                          </a:solidFill>
                          <a:effectLst/>
                          <a:latin typeface="Consolas" panose="020B0609020204030204" pitchFamily="49" charset="0"/>
                        </a:rPr>
                      </a:br>
                      <a:r>
                        <a:rPr lang="en-US" sz="1400" b="0" i="0" u="none" strike="noStrike" dirty="0">
                          <a:solidFill>
                            <a:srgbClr val="BABABA"/>
                          </a:solidFill>
                          <a:effectLst/>
                          <a:latin typeface="Consolas" panose="020B0609020204030204" pitchFamily="49" charset="0"/>
                        </a:rPr>
                        <a:t>  prob = </a:t>
                      </a:r>
                      <a:r>
                        <a:rPr lang="en-US" sz="1400" b="0" i="0" u="none" strike="noStrike" dirty="0" err="1">
                          <a:solidFill>
                            <a:srgbClr val="BABABA"/>
                          </a:solidFill>
                          <a:effectLst/>
                          <a:latin typeface="Consolas" panose="020B0609020204030204" pitchFamily="49" charset="0"/>
                        </a:rPr>
                        <a:t>prob_kill</a:t>
                      </a:r>
                      <a:r>
                        <a:rPr lang="en-US" sz="1400" b="0" i="0" u="none" strike="noStrike" dirty="0">
                          <a:solidFill>
                            <a:srgbClr val="BABABA"/>
                          </a:solidFill>
                          <a:effectLst/>
                          <a:latin typeface="Consolas" panose="020B0609020204030204" pitchFamily="49" charset="0"/>
                        </a:rPr>
                        <a:t>(total, normal, </a:t>
                      </a:r>
                      <a:r>
                        <a:rPr lang="en-US" sz="1400" b="0" i="0" u="none" strike="noStrike" dirty="0" err="1">
                          <a:solidFill>
                            <a:srgbClr val="BABABA"/>
                          </a:solidFill>
                          <a:effectLst/>
                          <a:latin typeface="Consolas" panose="020B0609020204030204" pitchFamily="49" charset="0"/>
                        </a:rPr>
                        <a:t>nCheck</a:t>
                      </a:r>
                      <a:r>
                        <a:rPr lang="en-US" sz="1400" b="0" i="0" u="none" strike="noStrike" dirty="0">
                          <a:solidFill>
                            <a:srgbClr val="BABABA"/>
                          </a:solidFill>
                          <a:effectLst/>
                          <a:latin typeface="Consolas" panose="020B0609020204030204" pitchFamily="49" charset="0"/>
                        </a:rPr>
                        <a:t>)</a:t>
                      </a:r>
                      <a:br>
                        <a:rPr lang="en-US" sz="1400" b="0" i="0" u="none" strike="noStrike" dirty="0">
                          <a:solidFill>
                            <a:srgbClr val="BABABA"/>
                          </a:solidFill>
                          <a:effectLst/>
                          <a:latin typeface="Consolas" panose="020B0609020204030204" pitchFamily="49" charset="0"/>
                        </a:rPr>
                      </a:br>
                      <a:r>
                        <a:rPr lang="en-US" sz="1400" b="0" i="0" u="none" strike="noStrike" dirty="0">
                          <a:solidFill>
                            <a:srgbClr val="BABABA"/>
                          </a:solidFill>
                          <a:effectLst/>
                          <a:latin typeface="Consolas" panose="020B0609020204030204" pitchFamily="49" charset="0"/>
                        </a:rPr>
                        <a:t>  </a:t>
                      </a:r>
                      <a:r>
                        <a:rPr lang="en-US" sz="1400" b="0" i="0" u="none" strike="noStrike" dirty="0" err="1">
                          <a:solidFill>
                            <a:srgbClr val="BABABA"/>
                          </a:solidFill>
                          <a:effectLst/>
                          <a:latin typeface="Consolas" panose="020B0609020204030204" pitchFamily="49" charset="0"/>
                        </a:rPr>
                        <a:t>prob_list.append</a:t>
                      </a:r>
                      <a:r>
                        <a:rPr lang="en-US" sz="1400" b="0" i="0" u="none" strike="noStrike" dirty="0">
                          <a:solidFill>
                            <a:srgbClr val="BABABA"/>
                          </a:solidFill>
                          <a:effectLst/>
                          <a:latin typeface="Consolas" panose="020B0609020204030204" pitchFamily="49" charset="0"/>
                        </a:rPr>
                        <a:t>(prob)</a:t>
                      </a:r>
                      <a:br>
                        <a:rPr lang="en-US" sz="1400" b="0" i="0" u="none" strike="noStrike" dirty="0">
                          <a:solidFill>
                            <a:srgbClr val="BABABA"/>
                          </a:solidFill>
                          <a:effectLst/>
                          <a:latin typeface="Consolas" panose="020B0609020204030204" pitchFamily="49" charset="0"/>
                        </a:rPr>
                      </a:br>
                      <a:br>
                        <a:rPr lang="en-US" sz="1400" b="0" i="0" u="none" strike="noStrike" dirty="0">
                          <a:solidFill>
                            <a:srgbClr val="BABABA"/>
                          </a:solidFill>
                          <a:effectLst/>
                          <a:latin typeface="Consolas" panose="020B0609020204030204" pitchFamily="49" charset="0"/>
                        </a:rPr>
                      </a:br>
                      <a:r>
                        <a:rPr lang="en-US" sz="1400" b="0" i="0" u="none" strike="noStrike" dirty="0">
                          <a:solidFill>
                            <a:srgbClr val="BABABA"/>
                          </a:solidFill>
                          <a:effectLst/>
                          <a:latin typeface="Consolas" panose="020B0609020204030204" pitchFamily="49" charset="0"/>
                        </a:rPr>
                        <a:t>  </a:t>
                      </a:r>
                      <a:r>
                        <a:rPr lang="en-US" sz="1400" b="0" i="0" u="none" strike="noStrike" dirty="0">
                          <a:solidFill>
                            <a:srgbClr val="CB7832"/>
                          </a:solidFill>
                          <a:effectLst/>
                          <a:latin typeface="Consolas" panose="020B0609020204030204" pitchFamily="49" charset="0"/>
                        </a:rPr>
                        <a:t>if</a:t>
                      </a:r>
                      <a:r>
                        <a:rPr lang="en-US" sz="1400" b="0" i="0" u="none" strike="noStrike" dirty="0">
                          <a:solidFill>
                            <a:srgbClr val="BABABA"/>
                          </a:solidFill>
                          <a:effectLst/>
                          <a:latin typeface="Consolas" panose="020B0609020204030204" pitchFamily="49" charset="0"/>
                        </a:rPr>
                        <a:t> </a:t>
                      </a:r>
                      <a:r>
                        <a:rPr lang="en-US" sz="1400" b="0" i="0" u="none" strike="noStrike" dirty="0" err="1">
                          <a:solidFill>
                            <a:srgbClr val="BABABA"/>
                          </a:solidFill>
                          <a:effectLst/>
                          <a:latin typeface="Consolas" panose="020B0609020204030204" pitchFamily="49" charset="0"/>
                        </a:rPr>
                        <a:t>i</a:t>
                      </a:r>
                      <a:r>
                        <a:rPr lang="en-US" sz="1400" b="0" i="0" u="none" strike="noStrike" dirty="0">
                          <a:solidFill>
                            <a:srgbClr val="BABABA"/>
                          </a:solidFill>
                          <a:effectLst/>
                          <a:latin typeface="Consolas" panose="020B0609020204030204" pitchFamily="49" charset="0"/>
                        </a:rPr>
                        <a:t> == </a:t>
                      </a:r>
                      <a:r>
                        <a:rPr lang="en-US" sz="1400" b="0" i="0" u="none" strike="noStrike" dirty="0">
                          <a:solidFill>
                            <a:srgbClr val="6896BA"/>
                          </a:solidFill>
                          <a:effectLst/>
                          <a:latin typeface="Consolas" panose="020B0609020204030204" pitchFamily="49" charset="0"/>
                        </a:rPr>
                        <a:t>1</a:t>
                      </a:r>
                      <a:r>
                        <a:rPr lang="en-US" sz="1400" b="0" i="0" u="none" strike="noStrike" dirty="0">
                          <a:solidFill>
                            <a:srgbClr val="BABABA"/>
                          </a:solidFill>
                          <a:effectLst/>
                          <a:latin typeface="Consolas" panose="020B0609020204030204" pitchFamily="49" charset="0"/>
                        </a:rPr>
                        <a:t>:</a:t>
                      </a:r>
                      <a:br>
                        <a:rPr lang="en-US" sz="1400" b="0" i="0" u="none" strike="noStrike" dirty="0">
                          <a:solidFill>
                            <a:srgbClr val="BABABA"/>
                          </a:solidFill>
                          <a:effectLst/>
                          <a:latin typeface="Consolas" panose="020B0609020204030204" pitchFamily="49" charset="0"/>
                        </a:rPr>
                      </a:br>
                      <a:r>
                        <a:rPr lang="en-US" sz="1400" b="0" i="0" u="none" strike="noStrike" dirty="0">
                          <a:solidFill>
                            <a:srgbClr val="BABABA"/>
                          </a:solidFill>
                          <a:effectLst/>
                          <a:latin typeface="Consolas" panose="020B0609020204030204" pitchFamily="49" charset="0"/>
                        </a:rPr>
                        <a:t>      dT = dT0</a:t>
                      </a:r>
                      <a:br>
                        <a:rPr lang="en-US" sz="1400" b="0" i="0" u="none" strike="noStrike" dirty="0">
                          <a:solidFill>
                            <a:srgbClr val="BABABA"/>
                          </a:solidFill>
                          <a:effectLst/>
                          <a:latin typeface="Consolas" panose="020B0609020204030204" pitchFamily="49" charset="0"/>
                        </a:rPr>
                      </a:br>
                      <a:r>
                        <a:rPr lang="en-US" sz="1400" b="0" i="0" u="none" strike="noStrike" dirty="0">
                          <a:solidFill>
                            <a:srgbClr val="BABABA"/>
                          </a:solidFill>
                          <a:effectLst/>
                          <a:latin typeface="Consolas" panose="020B0609020204030204" pitchFamily="49" charset="0"/>
                        </a:rPr>
                        <a:t>  </a:t>
                      </a:r>
                      <a:r>
                        <a:rPr lang="en-US" sz="1400" b="0" i="0" u="none" strike="noStrike" dirty="0">
                          <a:solidFill>
                            <a:srgbClr val="CB7832"/>
                          </a:solidFill>
                          <a:effectLst/>
                          <a:latin typeface="Consolas" panose="020B0609020204030204" pitchFamily="49" charset="0"/>
                        </a:rPr>
                        <a:t>else</a:t>
                      </a:r>
                      <a:r>
                        <a:rPr lang="en-US" sz="1400" b="0" i="0" u="none" strike="noStrike" dirty="0">
                          <a:solidFill>
                            <a:srgbClr val="BABABA"/>
                          </a:solidFill>
                          <a:effectLst/>
                          <a:latin typeface="Consolas" panose="020B0609020204030204" pitchFamily="49" charset="0"/>
                        </a:rPr>
                        <a:t>:</a:t>
                      </a:r>
                      <a:br>
                        <a:rPr lang="en-US" sz="1400" b="0" i="0" u="none" strike="noStrike" dirty="0">
                          <a:solidFill>
                            <a:srgbClr val="BABABA"/>
                          </a:solidFill>
                          <a:effectLst/>
                          <a:latin typeface="Consolas" panose="020B0609020204030204" pitchFamily="49" charset="0"/>
                        </a:rPr>
                      </a:br>
                      <a:r>
                        <a:rPr lang="en-US" sz="1400" b="0" i="0" u="none" strike="noStrike" dirty="0">
                          <a:solidFill>
                            <a:srgbClr val="BABABA"/>
                          </a:solidFill>
                          <a:effectLst/>
                          <a:latin typeface="Consolas" panose="020B0609020204030204" pitchFamily="49" charset="0"/>
                        </a:rPr>
                        <a:t>      dT = </a:t>
                      </a:r>
                      <a:r>
                        <a:rPr lang="en-US" sz="1400" b="0" i="0" u="none" strike="noStrike" dirty="0" err="1">
                          <a:solidFill>
                            <a:srgbClr val="BABABA"/>
                          </a:solidFill>
                          <a:effectLst/>
                          <a:latin typeface="Consolas" panose="020B0609020204030204" pitchFamily="49" charset="0"/>
                        </a:rPr>
                        <a:t>deltaT_exp</a:t>
                      </a:r>
                      <a:r>
                        <a:rPr lang="en-US" sz="1400" b="0" i="0" u="none" strike="noStrike" dirty="0">
                          <a:solidFill>
                            <a:srgbClr val="BABABA"/>
                          </a:solidFill>
                          <a:effectLst/>
                          <a:latin typeface="Consolas" panose="020B0609020204030204" pitchFamily="49" charset="0"/>
                        </a:rPr>
                        <a:t>(dT0, d, prob)</a:t>
                      </a:r>
                      <a:br>
                        <a:rPr lang="en-US" sz="1400" b="0" i="0" u="none" strike="noStrike" dirty="0">
                          <a:solidFill>
                            <a:srgbClr val="BABABA"/>
                          </a:solidFill>
                          <a:effectLst/>
                          <a:latin typeface="Consolas" panose="020B0609020204030204" pitchFamily="49" charset="0"/>
                        </a:rPr>
                      </a:br>
                      <a:r>
                        <a:rPr lang="en-US" sz="1400" b="0" i="0" u="none" strike="noStrike" dirty="0">
                          <a:solidFill>
                            <a:srgbClr val="BABABA"/>
                          </a:solidFill>
                          <a:effectLst/>
                          <a:latin typeface="Consolas" panose="020B0609020204030204" pitchFamily="49" charset="0"/>
                        </a:rPr>
                        <a:t>      </a:t>
                      </a:r>
                      <a:r>
                        <a:rPr lang="en-US" sz="1400" b="0" i="0" u="none" strike="noStrike" dirty="0">
                          <a:solidFill>
                            <a:srgbClr val="7F7F7F"/>
                          </a:solidFill>
                          <a:effectLst/>
                          <a:latin typeface="Consolas" panose="020B0609020204030204" pitchFamily="49" charset="0"/>
                        </a:rPr>
                        <a:t>#dT = </a:t>
                      </a:r>
                      <a:r>
                        <a:rPr lang="en-US" sz="1400" b="0" i="0" u="none" strike="noStrike" dirty="0" err="1">
                          <a:solidFill>
                            <a:srgbClr val="7F7F7F"/>
                          </a:solidFill>
                          <a:effectLst/>
                          <a:latin typeface="Consolas" panose="020B0609020204030204" pitchFamily="49" charset="0"/>
                        </a:rPr>
                        <a:t>deltaT</a:t>
                      </a:r>
                      <a:r>
                        <a:rPr lang="en-US" sz="1400" b="0" i="0" u="none" strike="noStrike" dirty="0">
                          <a:solidFill>
                            <a:srgbClr val="7F7F7F"/>
                          </a:solidFill>
                          <a:effectLst/>
                          <a:latin typeface="Consolas" panose="020B0609020204030204" pitchFamily="49" charset="0"/>
                        </a:rPr>
                        <a:t>(dT0, a, b, prob)</a:t>
                      </a:r>
                      <a:br>
                        <a:rPr lang="en-US" sz="1400" b="0" i="0" u="none" strike="noStrike" dirty="0">
                          <a:solidFill>
                            <a:srgbClr val="BABABA"/>
                          </a:solidFill>
                          <a:effectLst/>
                          <a:latin typeface="Consolas" panose="020B0609020204030204" pitchFamily="49" charset="0"/>
                        </a:rPr>
                      </a:br>
                      <a:br>
                        <a:rPr lang="en-US" sz="1400" b="0" i="0" u="none" strike="noStrike" dirty="0">
                          <a:solidFill>
                            <a:srgbClr val="BABABA"/>
                          </a:solidFill>
                          <a:effectLst/>
                          <a:latin typeface="Consolas" panose="020B0609020204030204" pitchFamily="49" charset="0"/>
                        </a:rPr>
                      </a:br>
                      <a:r>
                        <a:rPr lang="en-US" sz="1400" b="0" i="0" u="none" strike="noStrike" dirty="0">
                          <a:solidFill>
                            <a:srgbClr val="BABABA"/>
                          </a:solidFill>
                          <a:effectLst/>
                          <a:latin typeface="Consolas" panose="020B0609020204030204" pitchFamily="49" charset="0"/>
                        </a:rPr>
                        <a:t>  </a:t>
                      </a:r>
                      <a:r>
                        <a:rPr lang="en-US" sz="1400" b="0" i="0" u="none" strike="noStrike" dirty="0" err="1">
                          <a:solidFill>
                            <a:srgbClr val="BABABA"/>
                          </a:solidFill>
                          <a:effectLst/>
                          <a:latin typeface="Consolas" panose="020B0609020204030204" pitchFamily="49" charset="0"/>
                        </a:rPr>
                        <a:t>dT_list.append</a:t>
                      </a:r>
                      <a:r>
                        <a:rPr lang="en-US" sz="1400" b="0" i="0" u="none" strike="noStrike" dirty="0">
                          <a:solidFill>
                            <a:srgbClr val="BABABA"/>
                          </a:solidFill>
                          <a:effectLst/>
                          <a:latin typeface="Consolas" panose="020B0609020204030204" pitchFamily="49" charset="0"/>
                        </a:rPr>
                        <a:t>(dT)</a:t>
                      </a:r>
                      <a:br>
                        <a:rPr lang="en-US" sz="1400" b="0" i="0" u="none" strike="noStrike" dirty="0">
                          <a:solidFill>
                            <a:srgbClr val="BABABA"/>
                          </a:solidFill>
                          <a:effectLst/>
                          <a:latin typeface="Consolas" panose="020B0609020204030204" pitchFamily="49" charset="0"/>
                        </a:rPr>
                      </a:br>
                      <a:br>
                        <a:rPr lang="en-US" sz="1400" b="0" i="0" u="none" strike="noStrike" dirty="0">
                          <a:solidFill>
                            <a:srgbClr val="BABABA"/>
                          </a:solidFill>
                          <a:effectLst/>
                          <a:latin typeface="Consolas" panose="020B0609020204030204" pitchFamily="49" charset="0"/>
                        </a:rPr>
                      </a:br>
                      <a:r>
                        <a:rPr lang="en-US" sz="1400" b="0" i="0" u="none" strike="noStrike" dirty="0">
                          <a:solidFill>
                            <a:srgbClr val="BABABA"/>
                          </a:solidFill>
                          <a:effectLst/>
                          <a:latin typeface="Consolas" panose="020B0609020204030204" pitchFamily="49" charset="0"/>
                        </a:rPr>
                        <a:t>  </a:t>
                      </a:r>
                      <a:r>
                        <a:rPr lang="en-US" sz="1400" b="0" i="0" u="none" strike="noStrike" dirty="0" err="1">
                          <a:solidFill>
                            <a:srgbClr val="BABABA"/>
                          </a:solidFill>
                          <a:effectLst/>
                          <a:latin typeface="Consolas" panose="020B0609020204030204" pitchFamily="49" charset="0"/>
                        </a:rPr>
                        <a:t>nTK</a:t>
                      </a:r>
                      <a:r>
                        <a:rPr lang="en-US" sz="1400" b="0" i="0" u="none" strike="noStrike" dirty="0">
                          <a:solidFill>
                            <a:srgbClr val="BABABA"/>
                          </a:solidFill>
                          <a:effectLst/>
                          <a:latin typeface="Consolas" panose="020B0609020204030204" pitchFamily="49" charset="0"/>
                        </a:rPr>
                        <a:t> = dT * prob * </a:t>
                      </a:r>
                      <a:r>
                        <a:rPr lang="en-US" sz="1400" b="0" i="0" u="none" strike="noStrike" dirty="0" err="1">
                          <a:solidFill>
                            <a:srgbClr val="BABABA"/>
                          </a:solidFill>
                          <a:effectLst/>
                          <a:latin typeface="Consolas" panose="020B0609020204030204" pitchFamily="49" charset="0"/>
                        </a:rPr>
                        <a:t>nTK</a:t>
                      </a:r>
                      <a:br>
                        <a:rPr lang="en-US" sz="1400" b="0" i="0" u="none" strike="noStrike" dirty="0">
                          <a:solidFill>
                            <a:srgbClr val="BABABA"/>
                          </a:solidFill>
                          <a:effectLst/>
                          <a:latin typeface="Consolas" panose="020B0609020204030204" pitchFamily="49" charset="0"/>
                        </a:rPr>
                      </a:br>
                      <a:r>
                        <a:rPr lang="en-US" sz="1400" b="0" i="0" u="none" strike="noStrike" dirty="0">
                          <a:solidFill>
                            <a:srgbClr val="BABABA"/>
                          </a:solidFill>
                          <a:effectLst/>
                          <a:latin typeface="Consolas" panose="020B0609020204030204" pitchFamily="49" charset="0"/>
                        </a:rPr>
                        <a:t>  </a:t>
                      </a:r>
                      <a:r>
                        <a:rPr lang="en-US" sz="1400" b="0" i="0" u="none" strike="noStrike" dirty="0" err="1">
                          <a:solidFill>
                            <a:srgbClr val="BABABA"/>
                          </a:solidFill>
                          <a:effectLst/>
                          <a:latin typeface="Consolas" panose="020B0609020204030204" pitchFamily="49" charset="0"/>
                        </a:rPr>
                        <a:t>nTK_list.append</a:t>
                      </a:r>
                      <a:r>
                        <a:rPr lang="en-US" sz="1400" b="0" i="0" u="none" strike="noStrike" dirty="0">
                          <a:solidFill>
                            <a:srgbClr val="BABABA"/>
                          </a:solidFill>
                          <a:effectLst/>
                          <a:latin typeface="Consolas" panose="020B0609020204030204" pitchFamily="49" charset="0"/>
                        </a:rPr>
                        <a:t>(</a:t>
                      </a:r>
                      <a:r>
                        <a:rPr lang="en-US" sz="1400" b="0" i="0" u="none" strike="noStrike" dirty="0" err="1">
                          <a:solidFill>
                            <a:srgbClr val="BABABA"/>
                          </a:solidFill>
                          <a:effectLst/>
                          <a:latin typeface="Consolas" panose="020B0609020204030204" pitchFamily="49" charset="0"/>
                        </a:rPr>
                        <a:t>nTK</a:t>
                      </a:r>
                      <a:r>
                        <a:rPr lang="en-US" sz="1400" b="0" i="0" u="none" strike="noStrike" dirty="0">
                          <a:solidFill>
                            <a:srgbClr val="BABABA"/>
                          </a:solidFill>
                          <a:effectLst/>
                          <a:latin typeface="Consolas" panose="020B0609020204030204" pitchFamily="49" charset="0"/>
                        </a:rPr>
                        <a:t>)</a:t>
                      </a:r>
                      <a:br>
                        <a:rPr lang="en-US" sz="1400" b="0" i="0" u="none" strike="noStrike" dirty="0">
                          <a:solidFill>
                            <a:srgbClr val="BABABA"/>
                          </a:solidFill>
                          <a:effectLst/>
                          <a:latin typeface="Consolas" panose="020B0609020204030204" pitchFamily="49" charset="0"/>
                        </a:rPr>
                      </a:br>
                      <a:br>
                        <a:rPr lang="en-US" sz="1400" b="0" i="0" u="none" strike="noStrike" dirty="0">
                          <a:solidFill>
                            <a:srgbClr val="BABABA"/>
                          </a:solidFill>
                          <a:effectLst/>
                          <a:latin typeface="Consolas" panose="020B0609020204030204" pitchFamily="49" charset="0"/>
                        </a:rPr>
                      </a:br>
                      <a:r>
                        <a:rPr lang="en-US" sz="1400" b="0" i="0" u="none" strike="noStrike" dirty="0">
                          <a:solidFill>
                            <a:srgbClr val="BABABA"/>
                          </a:solidFill>
                          <a:effectLst/>
                          <a:latin typeface="Consolas" panose="020B0609020204030204" pitchFamily="49" charset="0"/>
                        </a:rPr>
                        <a:t>  </a:t>
                      </a:r>
                      <a:r>
                        <a:rPr lang="en-US" sz="1400" b="0" i="0" u="none" strike="noStrike" dirty="0" err="1">
                          <a:solidFill>
                            <a:srgbClr val="BABABA"/>
                          </a:solidFill>
                          <a:effectLst/>
                          <a:latin typeface="Consolas" panose="020B0609020204030204" pitchFamily="49" charset="0"/>
                        </a:rPr>
                        <a:t>Nkilled</a:t>
                      </a:r>
                      <a:r>
                        <a:rPr lang="en-US" sz="1400" b="0" i="0" u="none" strike="noStrike" dirty="0">
                          <a:solidFill>
                            <a:srgbClr val="BABABA"/>
                          </a:solidFill>
                          <a:effectLst/>
                          <a:latin typeface="Consolas" panose="020B0609020204030204" pitchFamily="49" charset="0"/>
                        </a:rPr>
                        <a:t> = prob * </a:t>
                      </a:r>
                      <a:r>
                        <a:rPr lang="en-US" sz="1400" b="0" i="0" u="none" strike="noStrike" dirty="0" err="1">
                          <a:solidFill>
                            <a:srgbClr val="BABABA"/>
                          </a:solidFill>
                          <a:effectLst/>
                          <a:latin typeface="Consolas" panose="020B0609020204030204" pitchFamily="49" charset="0"/>
                        </a:rPr>
                        <a:t>nTK</a:t>
                      </a:r>
                      <a:br>
                        <a:rPr lang="en-US" sz="1400" b="0" i="0" u="none" strike="noStrike" dirty="0">
                          <a:solidFill>
                            <a:srgbClr val="BABABA"/>
                          </a:solidFill>
                          <a:effectLst/>
                          <a:latin typeface="Consolas" panose="020B0609020204030204" pitchFamily="49" charset="0"/>
                        </a:rPr>
                      </a:br>
                      <a:r>
                        <a:rPr lang="en-US" sz="1400" b="0" i="0" u="none" strike="noStrike" dirty="0">
                          <a:solidFill>
                            <a:srgbClr val="BABABA"/>
                          </a:solidFill>
                          <a:effectLst/>
                          <a:latin typeface="Consolas" panose="020B0609020204030204" pitchFamily="49" charset="0"/>
                        </a:rPr>
                        <a:t>  </a:t>
                      </a:r>
                      <a:r>
                        <a:rPr lang="en-US" sz="1400" b="0" i="0" u="none" strike="noStrike" dirty="0" err="1">
                          <a:solidFill>
                            <a:srgbClr val="BABABA"/>
                          </a:solidFill>
                          <a:effectLst/>
                          <a:latin typeface="Consolas" panose="020B0609020204030204" pitchFamily="49" charset="0"/>
                        </a:rPr>
                        <a:t>Nkilled_list.append</a:t>
                      </a:r>
                      <a:r>
                        <a:rPr lang="en-US" sz="1400" b="0" i="0" u="none" strike="noStrike" dirty="0">
                          <a:solidFill>
                            <a:srgbClr val="BABABA"/>
                          </a:solidFill>
                          <a:effectLst/>
                          <a:latin typeface="Consolas" panose="020B0609020204030204" pitchFamily="49" charset="0"/>
                        </a:rPr>
                        <a:t>(</a:t>
                      </a:r>
                      <a:r>
                        <a:rPr lang="en-US" sz="1400" b="0" i="0" u="none" strike="noStrike" dirty="0" err="1">
                          <a:solidFill>
                            <a:srgbClr val="BABABA"/>
                          </a:solidFill>
                          <a:effectLst/>
                          <a:latin typeface="Consolas" panose="020B0609020204030204" pitchFamily="49" charset="0"/>
                        </a:rPr>
                        <a:t>Nkilled</a:t>
                      </a:r>
                      <a:r>
                        <a:rPr lang="en-US" sz="1400" b="0" i="0" u="none" strike="noStrike" dirty="0">
                          <a:solidFill>
                            <a:srgbClr val="BABABA"/>
                          </a:solidFill>
                          <a:effectLst/>
                          <a:latin typeface="Consolas" panose="020B0609020204030204" pitchFamily="49" charset="0"/>
                        </a:rPr>
                        <a:t>)</a:t>
                      </a:r>
                      <a:br>
                        <a:rPr lang="en-US" sz="1400" b="0" i="0" u="none" strike="noStrike" dirty="0">
                          <a:solidFill>
                            <a:srgbClr val="BABABA"/>
                          </a:solidFill>
                          <a:effectLst/>
                          <a:latin typeface="Consolas" panose="020B0609020204030204" pitchFamily="49" charset="0"/>
                        </a:rPr>
                      </a:br>
                      <a:br>
                        <a:rPr lang="en-US" sz="1400" b="0" i="0" u="none" strike="noStrike" dirty="0">
                          <a:solidFill>
                            <a:srgbClr val="BABABA"/>
                          </a:solidFill>
                          <a:effectLst/>
                          <a:latin typeface="Consolas" panose="020B0609020204030204" pitchFamily="49" charset="0"/>
                        </a:rPr>
                      </a:br>
                      <a:r>
                        <a:rPr lang="en-US" sz="1400" b="0" i="0" u="none" strike="noStrike" dirty="0">
                          <a:solidFill>
                            <a:srgbClr val="BABABA"/>
                          </a:solidFill>
                          <a:effectLst/>
                          <a:latin typeface="Consolas" panose="020B0609020204030204" pitchFamily="49" charset="0"/>
                        </a:rPr>
                        <a:t>  </a:t>
                      </a:r>
                      <a:r>
                        <a:rPr lang="en-US" sz="1400" b="0" i="0" u="none" strike="noStrike" dirty="0" err="1">
                          <a:solidFill>
                            <a:srgbClr val="BABABA"/>
                          </a:solidFill>
                          <a:effectLst/>
                          <a:latin typeface="Consolas" panose="020B0609020204030204" pitchFamily="49" charset="0"/>
                        </a:rPr>
                        <a:t>nMal</a:t>
                      </a:r>
                      <a:r>
                        <a:rPr lang="en-US" sz="1400" b="0" i="0" u="none" strike="noStrike" dirty="0">
                          <a:solidFill>
                            <a:srgbClr val="BABABA"/>
                          </a:solidFill>
                          <a:effectLst/>
                          <a:latin typeface="Consolas" panose="020B0609020204030204" pitchFamily="49" charset="0"/>
                        </a:rPr>
                        <a:t> = </a:t>
                      </a:r>
                      <a:r>
                        <a:rPr lang="en-US" sz="1400" b="0" i="0" u="none" strike="noStrike" dirty="0" err="1">
                          <a:solidFill>
                            <a:srgbClr val="BABABA"/>
                          </a:solidFill>
                          <a:effectLst/>
                          <a:latin typeface="Consolas" panose="020B0609020204030204" pitchFamily="49" charset="0"/>
                        </a:rPr>
                        <a:t>nMal</a:t>
                      </a:r>
                      <a:r>
                        <a:rPr lang="en-US" sz="1400" b="0" i="0" u="none" strike="noStrike" dirty="0">
                          <a:solidFill>
                            <a:srgbClr val="BABABA"/>
                          </a:solidFill>
                          <a:effectLst/>
                          <a:latin typeface="Consolas" panose="020B0609020204030204" pitchFamily="49" charset="0"/>
                        </a:rPr>
                        <a:t> - </a:t>
                      </a:r>
                      <a:r>
                        <a:rPr lang="en-US" sz="1400" b="0" i="0" u="none" strike="noStrike" dirty="0" err="1">
                          <a:solidFill>
                            <a:srgbClr val="BABABA"/>
                          </a:solidFill>
                          <a:effectLst/>
                          <a:latin typeface="Consolas" panose="020B0609020204030204" pitchFamily="49" charset="0"/>
                        </a:rPr>
                        <a:t>Nkilled</a:t>
                      </a:r>
                      <a:br>
                        <a:rPr lang="en-US" sz="1400" b="0" i="0" u="none" strike="noStrike" dirty="0">
                          <a:solidFill>
                            <a:srgbClr val="BABABA"/>
                          </a:solidFill>
                          <a:effectLst/>
                          <a:latin typeface="Consolas" panose="020B0609020204030204" pitchFamily="49" charset="0"/>
                        </a:rPr>
                      </a:br>
                      <a:br>
                        <a:rPr lang="en-US" sz="1400" b="0" i="0" u="none" strike="noStrike" dirty="0">
                          <a:solidFill>
                            <a:srgbClr val="BABABA"/>
                          </a:solidFill>
                          <a:effectLst/>
                          <a:latin typeface="Consolas" panose="020B0609020204030204" pitchFamily="49" charset="0"/>
                        </a:rPr>
                      </a:br>
                      <a:r>
                        <a:rPr lang="en-US" sz="1400" b="0" i="0" u="none" strike="noStrike" dirty="0">
                          <a:solidFill>
                            <a:srgbClr val="BABABA"/>
                          </a:solidFill>
                          <a:effectLst/>
                          <a:latin typeface="Consolas" panose="020B0609020204030204" pitchFamily="49" charset="0"/>
                        </a:rPr>
                        <a:t>  total = round(</a:t>
                      </a:r>
                      <a:r>
                        <a:rPr lang="en-US" sz="1400" b="0" i="0" u="none" strike="noStrike" dirty="0" err="1">
                          <a:solidFill>
                            <a:srgbClr val="BABABA"/>
                          </a:solidFill>
                          <a:effectLst/>
                          <a:latin typeface="Consolas" panose="020B0609020204030204" pitchFamily="49" charset="0"/>
                        </a:rPr>
                        <a:t>nMal</a:t>
                      </a:r>
                      <a:r>
                        <a:rPr lang="en-US" sz="1400" b="0" i="0" u="none" strike="noStrike" dirty="0">
                          <a:solidFill>
                            <a:srgbClr val="BABABA"/>
                          </a:solidFill>
                          <a:effectLst/>
                          <a:latin typeface="Consolas" panose="020B0609020204030204" pitchFamily="49" charset="0"/>
                        </a:rPr>
                        <a:t> + normal)</a:t>
                      </a:r>
                      <a:br>
                        <a:rPr lang="en-US" sz="1400" b="0" i="0" u="none" strike="noStrike" dirty="0">
                          <a:solidFill>
                            <a:srgbClr val="BABABA"/>
                          </a:solidFill>
                          <a:effectLst/>
                          <a:latin typeface="Consolas" panose="020B0609020204030204" pitchFamily="49" charset="0"/>
                        </a:rPr>
                      </a:br>
                      <a:r>
                        <a:rPr lang="en-US" sz="1400" b="0" i="0" u="none" strike="noStrike" dirty="0">
                          <a:solidFill>
                            <a:srgbClr val="BABABA"/>
                          </a:solidFill>
                          <a:effectLst/>
                          <a:latin typeface="Consolas" panose="020B0609020204030204" pitchFamily="49" charset="0"/>
                        </a:rPr>
                        <a:t>  print(</a:t>
                      </a:r>
                      <a:r>
                        <a:rPr lang="en-US" sz="1400" b="0" i="0" u="none" strike="noStrike" dirty="0">
                          <a:solidFill>
                            <a:srgbClr val="6A8759"/>
                          </a:solidFill>
                          <a:effectLst/>
                          <a:latin typeface="Consolas" panose="020B0609020204030204" pitchFamily="49" charset="0"/>
                        </a:rPr>
                        <a:t>"probability="</a:t>
                      </a:r>
                      <a:r>
                        <a:rPr lang="en-US" sz="1400" b="0" i="0" u="none" strike="noStrike" dirty="0">
                          <a:solidFill>
                            <a:srgbClr val="BABABA"/>
                          </a:solidFill>
                          <a:effectLst/>
                          <a:latin typeface="Consolas" panose="020B0609020204030204" pitchFamily="49" charset="0"/>
                        </a:rPr>
                        <a:t>, prob, </a:t>
                      </a:r>
                      <a:r>
                        <a:rPr lang="en-US" sz="1400" b="0" i="0" u="none" strike="noStrike" dirty="0">
                          <a:solidFill>
                            <a:srgbClr val="6A8759"/>
                          </a:solidFill>
                          <a:effectLst/>
                          <a:latin typeface="Consolas" panose="020B0609020204030204" pitchFamily="49" charset="0"/>
                        </a:rPr>
                        <a:t>", dT="</a:t>
                      </a:r>
                      <a:r>
                        <a:rPr lang="en-US" sz="1400" b="0" i="0" u="none" strike="noStrike" dirty="0">
                          <a:solidFill>
                            <a:srgbClr val="BABABA"/>
                          </a:solidFill>
                          <a:effectLst/>
                          <a:latin typeface="Consolas" panose="020B0609020204030204" pitchFamily="49" charset="0"/>
                        </a:rPr>
                        <a:t>, dT, </a:t>
                      </a:r>
                      <a:r>
                        <a:rPr lang="en-US" sz="1400" b="0" i="0" u="none" strike="noStrike" dirty="0">
                          <a:solidFill>
                            <a:srgbClr val="6A8759"/>
                          </a:solidFill>
                          <a:effectLst/>
                          <a:latin typeface="Consolas" panose="020B0609020204030204" pitchFamily="49" charset="0"/>
                        </a:rPr>
                        <a:t>", </a:t>
                      </a:r>
                      <a:r>
                        <a:rPr lang="en-US" sz="1400" b="0" i="0" u="none" strike="noStrike" dirty="0" err="1">
                          <a:solidFill>
                            <a:srgbClr val="6A8759"/>
                          </a:solidFill>
                          <a:effectLst/>
                          <a:latin typeface="Consolas" panose="020B0609020204030204" pitchFamily="49" charset="0"/>
                        </a:rPr>
                        <a:t>nTK</a:t>
                      </a:r>
                      <a:r>
                        <a:rPr lang="en-US" sz="1400" b="0" i="0" u="none" strike="noStrike" dirty="0">
                          <a:solidFill>
                            <a:srgbClr val="6A8759"/>
                          </a:solidFill>
                          <a:effectLst/>
                          <a:latin typeface="Consolas" panose="020B0609020204030204" pitchFamily="49" charset="0"/>
                        </a:rPr>
                        <a:t>="</a:t>
                      </a:r>
                      <a:r>
                        <a:rPr lang="en-US" sz="1400" b="0" i="0" u="none" strike="noStrike" dirty="0">
                          <a:solidFill>
                            <a:srgbClr val="BABABA"/>
                          </a:solidFill>
                          <a:effectLst/>
                          <a:latin typeface="Consolas" panose="020B0609020204030204" pitchFamily="49" charset="0"/>
                        </a:rPr>
                        <a:t>, round(</a:t>
                      </a:r>
                      <a:r>
                        <a:rPr lang="en-US" sz="1400" b="0" i="0" u="none" strike="noStrike" dirty="0" err="1">
                          <a:solidFill>
                            <a:srgbClr val="BABABA"/>
                          </a:solidFill>
                          <a:effectLst/>
                          <a:latin typeface="Consolas" panose="020B0609020204030204" pitchFamily="49" charset="0"/>
                        </a:rPr>
                        <a:t>nTK</a:t>
                      </a:r>
                      <a:r>
                        <a:rPr lang="en-US" sz="1400" b="0" i="0" u="none" strike="noStrike" dirty="0">
                          <a:solidFill>
                            <a:srgbClr val="BABABA"/>
                          </a:solidFill>
                          <a:effectLst/>
                          <a:latin typeface="Consolas" panose="020B0609020204030204" pitchFamily="49" charset="0"/>
                        </a:rPr>
                        <a:t>), </a:t>
                      </a:r>
                      <a:r>
                        <a:rPr lang="en-US" sz="1400" b="0" i="0" u="none" strike="noStrike" dirty="0">
                          <a:solidFill>
                            <a:srgbClr val="6A8759"/>
                          </a:solidFill>
                          <a:effectLst/>
                          <a:latin typeface="Consolas" panose="020B0609020204030204" pitchFamily="49" charset="0"/>
                        </a:rPr>
                        <a:t>", </a:t>
                      </a:r>
                      <a:r>
                        <a:rPr lang="en-US" sz="1400" b="0" i="0" u="none" strike="noStrike" dirty="0" err="1">
                          <a:solidFill>
                            <a:srgbClr val="6A8759"/>
                          </a:solidFill>
                          <a:effectLst/>
                          <a:latin typeface="Consolas" panose="020B0609020204030204" pitchFamily="49" charset="0"/>
                        </a:rPr>
                        <a:t>N_killed</a:t>
                      </a:r>
                      <a:r>
                        <a:rPr lang="en-US" sz="1400" b="0" i="0" u="none" strike="noStrike" dirty="0">
                          <a:solidFill>
                            <a:srgbClr val="6A8759"/>
                          </a:solidFill>
                          <a:effectLst/>
                          <a:latin typeface="Consolas" panose="020B0609020204030204" pitchFamily="49" charset="0"/>
                        </a:rPr>
                        <a:t>="</a:t>
                      </a:r>
                      <a:r>
                        <a:rPr lang="en-US" sz="1400" b="0" i="0" u="none" strike="noStrike" dirty="0">
                          <a:solidFill>
                            <a:srgbClr val="BABABA"/>
                          </a:solidFill>
                          <a:effectLst/>
                          <a:latin typeface="Consolas" panose="020B0609020204030204" pitchFamily="49" charset="0"/>
                        </a:rPr>
                        <a:t>, round(</a:t>
                      </a:r>
                      <a:r>
                        <a:rPr lang="en-US" sz="1400" b="0" i="0" u="none" strike="noStrike" dirty="0" err="1">
                          <a:solidFill>
                            <a:srgbClr val="BABABA"/>
                          </a:solidFill>
                          <a:effectLst/>
                          <a:latin typeface="Consolas" panose="020B0609020204030204" pitchFamily="49" charset="0"/>
                        </a:rPr>
                        <a:t>Nkilled</a:t>
                      </a:r>
                      <a:r>
                        <a:rPr lang="en-US" sz="1400" b="0" i="0" u="none" strike="noStrike" dirty="0">
                          <a:solidFill>
                            <a:srgbClr val="BABABA"/>
                          </a:solidFill>
                          <a:effectLst/>
                          <a:latin typeface="Consolas" panose="020B0609020204030204" pitchFamily="49" charset="0"/>
                        </a:rPr>
                        <a:t>), </a:t>
                      </a:r>
                      <a:r>
                        <a:rPr lang="en-US" sz="1400" b="0" i="0" u="none" strike="noStrike" dirty="0">
                          <a:solidFill>
                            <a:srgbClr val="6A8759"/>
                          </a:solidFill>
                          <a:effectLst/>
                          <a:latin typeface="Consolas" panose="020B0609020204030204" pitchFamily="49" charset="0"/>
                        </a:rPr>
                        <a:t>", </a:t>
                      </a:r>
                      <a:r>
                        <a:rPr lang="en-US" sz="1400" b="0" i="0" u="none" strike="noStrike" dirty="0" err="1">
                          <a:solidFill>
                            <a:srgbClr val="6A8759"/>
                          </a:solidFill>
                          <a:effectLst/>
                          <a:latin typeface="Consolas" panose="020B0609020204030204" pitchFamily="49" charset="0"/>
                        </a:rPr>
                        <a:t>nMal</a:t>
                      </a:r>
                      <a:r>
                        <a:rPr lang="en-US" sz="1400" b="0" i="0" u="none" strike="noStrike" dirty="0">
                          <a:solidFill>
                            <a:srgbClr val="6A8759"/>
                          </a:solidFill>
                          <a:effectLst/>
                          <a:latin typeface="Consolas" panose="020B0609020204030204" pitchFamily="49" charset="0"/>
                        </a:rPr>
                        <a:t>="</a:t>
                      </a:r>
                      <a:r>
                        <a:rPr lang="en-US" sz="1400" b="0" i="0" u="none" strike="noStrike" dirty="0">
                          <a:solidFill>
                            <a:srgbClr val="BABABA"/>
                          </a:solidFill>
                          <a:effectLst/>
                          <a:latin typeface="Consolas" panose="020B0609020204030204" pitchFamily="49" charset="0"/>
                        </a:rPr>
                        <a:t>, round(</a:t>
                      </a:r>
                      <a:r>
                        <a:rPr lang="en-US" sz="1400" b="0" i="0" u="none" strike="noStrike" dirty="0" err="1">
                          <a:solidFill>
                            <a:srgbClr val="BABABA"/>
                          </a:solidFill>
                          <a:effectLst/>
                          <a:latin typeface="Consolas" panose="020B0609020204030204" pitchFamily="49" charset="0"/>
                        </a:rPr>
                        <a:t>nMal</a:t>
                      </a:r>
                      <a:r>
                        <a:rPr lang="en-US" sz="1400" b="0" i="0" u="none" strike="noStrike" dirty="0">
                          <a:solidFill>
                            <a:srgbClr val="BABABA"/>
                          </a:solidFill>
                          <a:effectLst/>
                          <a:latin typeface="Consolas" panose="020B0609020204030204" pitchFamily="49" charset="0"/>
                        </a:rPr>
                        <a:t>))</a:t>
                      </a:r>
                      <a:br>
                        <a:rPr lang="en-US" sz="1400" b="0" i="0" u="none" strike="noStrike" dirty="0">
                          <a:solidFill>
                            <a:srgbClr val="BABABA"/>
                          </a:solidFill>
                          <a:effectLst/>
                          <a:latin typeface="Consolas" panose="020B0609020204030204" pitchFamily="49" charset="0"/>
                        </a:rPr>
                      </a:br>
                      <a:br>
                        <a:rPr lang="en-US" sz="1400" b="0" i="0" u="none" strike="noStrike" dirty="0">
                          <a:solidFill>
                            <a:srgbClr val="BABABA"/>
                          </a:solidFill>
                          <a:effectLst/>
                          <a:latin typeface="Consolas" panose="020B0609020204030204" pitchFamily="49" charset="0"/>
                        </a:rPr>
                      </a:br>
                      <a:r>
                        <a:rPr lang="en-US" sz="1400" b="0" i="0" u="none" strike="noStrike" dirty="0">
                          <a:solidFill>
                            <a:srgbClr val="BABABA"/>
                          </a:solidFill>
                          <a:effectLst/>
                          <a:latin typeface="Consolas" panose="020B0609020204030204" pitchFamily="49" charset="0"/>
                        </a:rPr>
                        <a:t>  </a:t>
                      </a:r>
                      <a:r>
                        <a:rPr lang="en-US" sz="1400" b="0" i="0" u="none" strike="noStrike" dirty="0">
                          <a:solidFill>
                            <a:srgbClr val="7F7F7F"/>
                          </a:solidFill>
                          <a:effectLst/>
                          <a:latin typeface="Consolas" panose="020B0609020204030204" pitchFamily="49" charset="0"/>
                        </a:rPr>
                        <a:t>#If the amount of </a:t>
                      </a:r>
                      <a:r>
                        <a:rPr lang="en-US" sz="1400" b="0" i="0" u="none" strike="noStrike" dirty="0" err="1">
                          <a:solidFill>
                            <a:srgbClr val="7F7F7F"/>
                          </a:solidFill>
                          <a:effectLst/>
                          <a:latin typeface="Consolas" panose="020B0609020204030204" pitchFamily="49" charset="0"/>
                        </a:rPr>
                        <a:t>tk</a:t>
                      </a:r>
                      <a:r>
                        <a:rPr lang="en-US" sz="1400" b="0" i="0" u="none" strike="noStrike" dirty="0">
                          <a:solidFill>
                            <a:srgbClr val="7F7F7F"/>
                          </a:solidFill>
                          <a:effectLst/>
                          <a:latin typeface="Consolas" panose="020B0609020204030204" pitchFamily="49" charset="0"/>
                        </a:rPr>
                        <a:t> </a:t>
                      </a:r>
                      <a:r>
                        <a:rPr lang="en-US" sz="1400" b="0" i="0" u="none" strike="noStrike" dirty="0" err="1">
                          <a:solidFill>
                            <a:srgbClr val="7F7F7F"/>
                          </a:solidFill>
                          <a:effectLst/>
                          <a:latin typeface="Consolas" panose="020B0609020204030204" pitchFamily="49" charset="0"/>
                        </a:rPr>
                        <a:t>ms</a:t>
                      </a:r>
                      <a:r>
                        <a:rPr lang="en-US" sz="1400" b="0" i="0" u="none" strike="noStrike" dirty="0">
                          <a:solidFill>
                            <a:srgbClr val="7F7F7F"/>
                          </a:solidFill>
                          <a:effectLst/>
                          <a:latin typeface="Consolas" panose="020B0609020204030204" pitchFamily="49" charset="0"/>
                        </a:rPr>
                        <a:t> is not equal to </a:t>
                      </a:r>
                      <a:r>
                        <a:rPr lang="en-US" sz="1400" b="0" i="0" u="none" strike="noStrike" dirty="0" err="1">
                          <a:solidFill>
                            <a:srgbClr val="7F7F7F"/>
                          </a:solidFill>
                          <a:effectLst/>
                          <a:latin typeface="Consolas" panose="020B0609020204030204" pitchFamily="49" charset="0"/>
                        </a:rPr>
                        <a:t>nTK</a:t>
                      </a:r>
                      <a:r>
                        <a:rPr lang="en-US" sz="1400" b="0" i="0" u="none" strike="noStrike" dirty="0">
                          <a:solidFill>
                            <a:srgbClr val="7F7F7F"/>
                          </a:solidFill>
                          <a:effectLst/>
                          <a:latin typeface="Consolas" panose="020B0609020204030204" pitchFamily="49" charset="0"/>
                        </a:rPr>
                        <a:t>, then scale to </a:t>
                      </a:r>
                      <a:r>
                        <a:rPr lang="en-US" sz="1400" b="0" i="0" u="none" strike="noStrike" dirty="0" err="1">
                          <a:solidFill>
                            <a:srgbClr val="7F7F7F"/>
                          </a:solidFill>
                          <a:effectLst/>
                          <a:latin typeface="Consolas" panose="020B0609020204030204" pitchFamily="49" charset="0"/>
                        </a:rPr>
                        <a:t>nTK</a:t>
                      </a:r>
                      <a:br>
                        <a:rPr lang="en-US" sz="1400" b="0" i="0" u="none" strike="noStrike" dirty="0">
                          <a:solidFill>
                            <a:srgbClr val="BABABA"/>
                          </a:solidFill>
                          <a:effectLst/>
                          <a:latin typeface="Consolas" panose="020B0609020204030204" pitchFamily="49" charset="0"/>
                        </a:rPr>
                      </a:br>
                      <a:r>
                        <a:rPr lang="en-US" sz="1400" b="0" i="0" u="none" strike="noStrike" dirty="0">
                          <a:solidFill>
                            <a:srgbClr val="BABABA"/>
                          </a:solidFill>
                          <a:effectLst/>
                          <a:latin typeface="Consolas" panose="020B0609020204030204" pitchFamily="49" charset="0"/>
                        </a:rPr>
                        <a:t>  </a:t>
                      </a:r>
                      <a:r>
                        <a:rPr lang="en-US" sz="1400" b="0" i="0" u="none" strike="noStrike" dirty="0">
                          <a:solidFill>
                            <a:srgbClr val="7F7F7F"/>
                          </a:solidFill>
                          <a:effectLst/>
                          <a:latin typeface="Consolas" panose="020B0609020204030204" pitchFamily="49" charset="0"/>
                        </a:rPr>
                        <a:t>#if </a:t>
                      </a:r>
                      <a:r>
                        <a:rPr lang="en-US" sz="1400" b="0" i="0" u="none" strike="noStrike" dirty="0" err="1">
                          <a:solidFill>
                            <a:srgbClr val="7F7F7F"/>
                          </a:solidFill>
                          <a:effectLst/>
                          <a:latin typeface="Consolas" panose="020B0609020204030204" pitchFamily="49" charset="0"/>
                        </a:rPr>
                        <a:t>getReplicas</a:t>
                      </a:r>
                      <a:r>
                        <a:rPr lang="en-US" sz="1400" b="0" i="0" u="none" strike="noStrike" dirty="0">
                          <a:solidFill>
                            <a:srgbClr val="7F7F7F"/>
                          </a:solidFill>
                          <a:effectLst/>
                          <a:latin typeface="Consolas" panose="020B0609020204030204" pitchFamily="49" charset="0"/>
                        </a:rPr>
                        <a:t>("</a:t>
                      </a:r>
                      <a:r>
                        <a:rPr lang="en-US" sz="1400" b="0" i="0" u="none" strike="noStrike" dirty="0" err="1">
                          <a:solidFill>
                            <a:srgbClr val="7F7F7F"/>
                          </a:solidFill>
                          <a:effectLst/>
                          <a:latin typeface="Consolas" panose="020B0609020204030204" pitchFamily="49" charset="0"/>
                        </a:rPr>
                        <a:t>tk</a:t>
                      </a:r>
                      <a:r>
                        <a:rPr lang="en-US" sz="1400" b="0" i="0" u="none" strike="noStrike" dirty="0">
                          <a:solidFill>
                            <a:srgbClr val="7F7F7F"/>
                          </a:solidFill>
                          <a:effectLst/>
                          <a:latin typeface="Consolas" panose="020B0609020204030204" pitchFamily="49" charset="0"/>
                        </a:rPr>
                        <a:t>") != round(</a:t>
                      </a:r>
                      <a:r>
                        <a:rPr lang="en-US" sz="1400" b="0" i="0" u="none" strike="noStrike" dirty="0" err="1">
                          <a:solidFill>
                            <a:srgbClr val="7F7F7F"/>
                          </a:solidFill>
                          <a:effectLst/>
                          <a:latin typeface="Consolas" panose="020B0609020204030204" pitchFamily="49" charset="0"/>
                        </a:rPr>
                        <a:t>nTK</a:t>
                      </a:r>
                      <a:r>
                        <a:rPr lang="en-US" sz="1400" b="0" i="0" u="none" strike="noStrike" dirty="0">
                          <a:solidFill>
                            <a:srgbClr val="7F7F7F"/>
                          </a:solidFill>
                          <a:effectLst/>
                          <a:latin typeface="Consolas" panose="020B0609020204030204" pitchFamily="49" charset="0"/>
                        </a:rPr>
                        <a:t>):</a:t>
                      </a:r>
                      <a:br>
                        <a:rPr lang="en-US" sz="1400" b="0" i="0" u="none" strike="noStrike" dirty="0">
                          <a:solidFill>
                            <a:srgbClr val="BABABA"/>
                          </a:solidFill>
                          <a:effectLst/>
                          <a:latin typeface="Consolas" panose="020B0609020204030204" pitchFamily="49" charset="0"/>
                        </a:rPr>
                      </a:br>
                      <a:r>
                        <a:rPr lang="en-US" sz="1400" b="0" i="0" u="none" strike="noStrike" dirty="0">
                          <a:solidFill>
                            <a:srgbClr val="BABABA"/>
                          </a:solidFill>
                          <a:effectLst/>
                          <a:latin typeface="Consolas" panose="020B0609020204030204" pitchFamily="49" charset="0"/>
                        </a:rPr>
                        <a:t>  </a:t>
                      </a:r>
                      <a:r>
                        <a:rPr lang="en-US" sz="1400" b="0" i="0" u="none" strike="noStrike" dirty="0">
                          <a:solidFill>
                            <a:srgbClr val="BABABA"/>
                          </a:solidFill>
                          <a:effectLst/>
                          <a:highlight>
                            <a:srgbClr val="FFFF00"/>
                          </a:highlight>
                          <a:latin typeface="Consolas" panose="020B0609020204030204" pitchFamily="49" charset="0"/>
                        </a:rPr>
                        <a:t>scale(</a:t>
                      </a:r>
                      <a:r>
                        <a:rPr lang="en-US" sz="1400" b="0" i="0" u="none" strike="noStrike" dirty="0">
                          <a:solidFill>
                            <a:srgbClr val="6A8759"/>
                          </a:solidFill>
                          <a:effectLst/>
                          <a:highlight>
                            <a:srgbClr val="FFFF00"/>
                          </a:highlight>
                          <a:latin typeface="Consolas" panose="020B0609020204030204" pitchFamily="49" charset="0"/>
                        </a:rPr>
                        <a:t>"</a:t>
                      </a:r>
                      <a:r>
                        <a:rPr lang="en-US" sz="1400" b="0" i="0" u="none" strike="noStrike" dirty="0" err="1">
                          <a:solidFill>
                            <a:srgbClr val="6A8759"/>
                          </a:solidFill>
                          <a:effectLst/>
                          <a:highlight>
                            <a:srgbClr val="FFFF00"/>
                          </a:highlight>
                          <a:latin typeface="Consolas" panose="020B0609020204030204" pitchFamily="49" charset="0"/>
                        </a:rPr>
                        <a:t>tk</a:t>
                      </a:r>
                      <a:r>
                        <a:rPr lang="en-US" sz="1400" b="0" i="0" u="none" strike="noStrike" dirty="0">
                          <a:solidFill>
                            <a:srgbClr val="6A8759"/>
                          </a:solidFill>
                          <a:effectLst/>
                          <a:highlight>
                            <a:srgbClr val="FFFF00"/>
                          </a:highlight>
                          <a:latin typeface="Consolas" panose="020B0609020204030204" pitchFamily="49" charset="0"/>
                        </a:rPr>
                        <a:t>"</a:t>
                      </a:r>
                      <a:r>
                        <a:rPr lang="en-US" sz="1400" b="0" i="0" u="none" strike="noStrike" dirty="0">
                          <a:solidFill>
                            <a:srgbClr val="BABABA"/>
                          </a:solidFill>
                          <a:effectLst/>
                          <a:highlight>
                            <a:srgbClr val="FFFF00"/>
                          </a:highlight>
                          <a:latin typeface="Consolas" panose="020B0609020204030204" pitchFamily="49" charset="0"/>
                        </a:rPr>
                        <a:t>, round(</a:t>
                      </a:r>
                      <a:r>
                        <a:rPr lang="en-US" sz="1400" b="0" i="0" u="none" strike="noStrike" dirty="0" err="1">
                          <a:solidFill>
                            <a:srgbClr val="BABABA"/>
                          </a:solidFill>
                          <a:effectLst/>
                          <a:highlight>
                            <a:srgbClr val="FFFF00"/>
                          </a:highlight>
                          <a:latin typeface="Consolas" panose="020B0609020204030204" pitchFamily="49" charset="0"/>
                        </a:rPr>
                        <a:t>nTK</a:t>
                      </a:r>
                      <a:r>
                        <a:rPr lang="en-US" sz="1400" b="0" i="0" u="none" strike="noStrike" dirty="0">
                          <a:solidFill>
                            <a:srgbClr val="BABABA"/>
                          </a:solidFill>
                          <a:effectLst/>
                          <a:highlight>
                            <a:srgbClr val="FFFF00"/>
                          </a:highlight>
                          <a:latin typeface="Consolas" panose="020B0609020204030204" pitchFamily="49" charset="0"/>
                        </a:rPr>
                        <a:t>))</a:t>
                      </a:r>
                      <a:br>
                        <a:rPr lang="en-US" sz="1400" b="0" i="0" u="none" strike="noStrike" dirty="0">
                          <a:solidFill>
                            <a:srgbClr val="BABABA"/>
                          </a:solidFill>
                          <a:effectLst/>
                          <a:latin typeface="Consolas" panose="020B0609020204030204" pitchFamily="49" charset="0"/>
                        </a:rPr>
                      </a:br>
                      <a:br>
                        <a:rPr lang="en-US" sz="1400" b="0" i="0" u="none" strike="noStrike" dirty="0">
                          <a:solidFill>
                            <a:srgbClr val="BABABA"/>
                          </a:solidFill>
                          <a:effectLst/>
                          <a:latin typeface="Consolas" panose="020B0609020204030204" pitchFamily="49" charset="0"/>
                        </a:rPr>
                      </a:br>
                      <a:r>
                        <a:rPr lang="en-US" sz="1400" b="0" i="0" u="none" strike="noStrike" dirty="0">
                          <a:solidFill>
                            <a:srgbClr val="BABABA"/>
                          </a:solidFill>
                          <a:effectLst/>
                          <a:latin typeface="Consolas" panose="020B0609020204030204" pitchFamily="49" charset="0"/>
                        </a:rPr>
                        <a:t>  </a:t>
                      </a:r>
                      <a:r>
                        <a:rPr lang="en-US" sz="1400" b="0" i="0" u="none" strike="noStrike" dirty="0">
                          <a:solidFill>
                            <a:srgbClr val="CB7832"/>
                          </a:solidFill>
                          <a:effectLst/>
                          <a:latin typeface="Consolas" panose="020B0609020204030204" pitchFamily="49" charset="0"/>
                        </a:rPr>
                        <a:t>if</a:t>
                      </a:r>
                      <a:r>
                        <a:rPr lang="en-US" sz="1400" b="0" i="0" u="none" strike="noStrike" dirty="0">
                          <a:solidFill>
                            <a:srgbClr val="BABABA"/>
                          </a:solidFill>
                          <a:effectLst/>
                          <a:latin typeface="Consolas" panose="020B0609020204030204" pitchFamily="49" charset="0"/>
                        </a:rPr>
                        <a:t> round(</a:t>
                      </a:r>
                      <a:r>
                        <a:rPr lang="en-US" sz="1400" b="0" i="0" u="none" strike="noStrike" dirty="0" err="1">
                          <a:solidFill>
                            <a:srgbClr val="BABABA"/>
                          </a:solidFill>
                          <a:effectLst/>
                          <a:latin typeface="Consolas" panose="020B0609020204030204" pitchFamily="49" charset="0"/>
                        </a:rPr>
                        <a:t>nMal</a:t>
                      </a:r>
                      <a:r>
                        <a:rPr lang="en-US" sz="1400" b="0" i="0" u="none" strike="noStrike" dirty="0">
                          <a:solidFill>
                            <a:srgbClr val="BABABA"/>
                          </a:solidFill>
                          <a:effectLst/>
                          <a:latin typeface="Consolas" panose="020B0609020204030204" pitchFamily="49" charset="0"/>
                        </a:rPr>
                        <a:t>) &lt;= </a:t>
                      </a:r>
                      <a:r>
                        <a:rPr lang="en-US" sz="1400" b="0" i="0" u="none" strike="noStrike" dirty="0">
                          <a:solidFill>
                            <a:srgbClr val="6896BA"/>
                          </a:solidFill>
                          <a:effectLst/>
                          <a:latin typeface="Consolas" panose="020B0609020204030204" pitchFamily="49" charset="0"/>
                        </a:rPr>
                        <a:t>0</a:t>
                      </a:r>
                      <a:r>
                        <a:rPr lang="en-US" sz="1400" b="0" i="0" u="none" strike="noStrike" dirty="0">
                          <a:solidFill>
                            <a:srgbClr val="BABABA"/>
                          </a:solidFill>
                          <a:effectLst/>
                          <a:latin typeface="Consolas" panose="020B0609020204030204" pitchFamily="49" charset="0"/>
                        </a:rPr>
                        <a:t>:</a:t>
                      </a:r>
                      <a:br>
                        <a:rPr lang="en-US" sz="1400" b="0" i="0" u="none" strike="noStrike" dirty="0">
                          <a:solidFill>
                            <a:srgbClr val="BABABA"/>
                          </a:solidFill>
                          <a:effectLst/>
                          <a:latin typeface="Consolas" panose="020B0609020204030204" pitchFamily="49" charset="0"/>
                        </a:rPr>
                      </a:br>
                      <a:r>
                        <a:rPr lang="en-US" sz="1400" b="0" i="0" u="none" strike="noStrike" dirty="0">
                          <a:solidFill>
                            <a:srgbClr val="BABABA"/>
                          </a:solidFill>
                          <a:effectLst/>
                          <a:latin typeface="Consolas" panose="020B0609020204030204" pitchFamily="49" charset="0"/>
                        </a:rPr>
                        <a:t>      </a:t>
                      </a:r>
                      <a:r>
                        <a:rPr lang="en-US" sz="1400" b="0" i="0" u="none" strike="noStrike" dirty="0" err="1">
                          <a:solidFill>
                            <a:srgbClr val="BABABA"/>
                          </a:solidFill>
                          <a:effectLst/>
                          <a:latin typeface="Consolas" panose="020B0609020204030204" pitchFamily="49" charset="0"/>
                        </a:rPr>
                        <a:t>nMal_list.append</a:t>
                      </a:r>
                      <a:r>
                        <a:rPr lang="en-US" sz="1400" b="0" i="0" u="none" strike="noStrike" dirty="0">
                          <a:solidFill>
                            <a:srgbClr val="BABABA"/>
                          </a:solidFill>
                          <a:effectLst/>
                          <a:latin typeface="Consolas" panose="020B0609020204030204" pitchFamily="49" charset="0"/>
                        </a:rPr>
                        <a:t>(</a:t>
                      </a:r>
                      <a:r>
                        <a:rPr lang="en-US" sz="1400" b="0" i="0" u="none" strike="noStrike" dirty="0">
                          <a:solidFill>
                            <a:srgbClr val="6896BA"/>
                          </a:solidFill>
                          <a:effectLst/>
                          <a:latin typeface="Consolas" panose="020B0609020204030204" pitchFamily="49" charset="0"/>
                        </a:rPr>
                        <a:t>0</a:t>
                      </a:r>
                      <a:r>
                        <a:rPr lang="en-US" sz="1400" b="0" i="0" u="none" strike="noStrike" dirty="0">
                          <a:solidFill>
                            <a:srgbClr val="BABABA"/>
                          </a:solidFill>
                          <a:effectLst/>
                          <a:latin typeface="Consolas" panose="020B0609020204030204" pitchFamily="49" charset="0"/>
                        </a:rPr>
                        <a:t>)</a:t>
                      </a:r>
                      <a:br>
                        <a:rPr lang="en-US" sz="1400" b="0" i="0" u="none" strike="noStrike" dirty="0">
                          <a:solidFill>
                            <a:srgbClr val="BABABA"/>
                          </a:solidFill>
                          <a:effectLst/>
                          <a:latin typeface="Consolas" panose="020B0609020204030204" pitchFamily="49" charset="0"/>
                        </a:rPr>
                      </a:br>
                      <a:r>
                        <a:rPr lang="en-US" sz="1400" b="0" i="0" u="none" strike="noStrike" dirty="0">
                          <a:solidFill>
                            <a:srgbClr val="BABABA"/>
                          </a:solidFill>
                          <a:effectLst/>
                          <a:latin typeface="Consolas" panose="020B0609020204030204" pitchFamily="49" charset="0"/>
                        </a:rPr>
                        <a:t>      scale(</a:t>
                      </a:r>
                      <a:r>
                        <a:rPr lang="en-US" sz="1400" b="0" i="0" u="none" strike="noStrike" dirty="0">
                          <a:solidFill>
                            <a:srgbClr val="6A8759"/>
                          </a:solidFill>
                          <a:effectLst/>
                          <a:latin typeface="Consolas" panose="020B0609020204030204" pitchFamily="49" charset="0"/>
                        </a:rPr>
                        <a:t>"mal"</a:t>
                      </a:r>
                      <a:r>
                        <a:rPr lang="en-US" sz="1400" b="0" i="0" u="none" strike="noStrike" dirty="0">
                          <a:solidFill>
                            <a:srgbClr val="BABABA"/>
                          </a:solidFill>
                          <a:effectLst/>
                          <a:latin typeface="Consolas" panose="020B0609020204030204" pitchFamily="49" charset="0"/>
                        </a:rPr>
                        <a:t>, </a:t>
                      </a:r>
                      <a:r>
                        <a:rPr lang="en-US" sz="1400" b="0" i="0" u="none" strike="noStrike" dirty="0">
                          <a:solidFill>
                            <a:srgbClr val="6896BA"/>
                          </a:solidFill>
                          <a:effectLst/>
                          <a:latin typeface="Consolas" panose="020B0609020204030204" pitchFamily="49" charset="0"/>
                        </a:rPr>
                        <a:t>0</a:t>
                      </a:r>
                      <a:r>
                        <a:rPr lang="en-US" sz="1400" b="0" i="0" u="none" strike="noStrike" dirty="0">
                          <a:solidFill>
                            <a:srgbClr val="BABABA"/>
                          </a:solidFill>
                          <a:effectLst/>
                          <a:latin typeface="Consolas" panose="020B0609020204030204" pitchFamily="49" charset="0"/>
                        </a:rPr>
                        <a:t>)</a:t>
                      </a:r>
                      <a:br>
                        <a:rPr lang="en-US" sz="1400" b="0" i="0" u="none" strike="noStrike" dirty="0">
                          <a:solidFill>
                            <a:srgbClr val="BABABA"/>
                          </a:solidFill>
                          <a:effectLst/>
                          <a:latin typeface="Consolas" panose="020B0609020204030204" pitchFamily="49" charset="0"/>
                        </a:rPr>
                      </a:br>
                      <a:r>
                        <a:rPr lang="en-US" sz="1400" b="0" i="0" u="none" strike="noStrike" dirty="0">
                          <a:solidFill>
                            <a:srgbClr val="BABABA"/>
                          </a:solidFill>
                          <a:effectLst/>
                          <a:latin typeface="Consolas" panose="020B0609020204030204" pitchFamily="49" charset="0"/>
                        </a:rPr>
                        <a:t>      </a:t>
                      </a:r>
                      <a:r>
                        <a:rPr lang="en-US" sz="1400" b="0" i="0" u="none" strike="noStrike" dirty="0">
                          <a:solidFill>
                            <a:srgbClr val="CB7832"/>
                          </a:solidFill>
                          <a:effectLst/>
                          <a:latin typeface="Consolas" panose="020B0609020204030204" pitchFamily="49" charset="0"/>
                        </a:rPr>
                        <a:t>break</a:t>
                      </a:r>
                      <a:br>
                        <a:rPr lang="en-US" sz="1400" b="0" i="0" u="none" strike="noStrike" dirty="0">
                          <a:solidFill>
                            <a:srgbClr val="BABABA"/>
                          </a:solidFill>
                          <a:effectLst/>
                          <a:latin typeface="Consolas" panose="020B0609020204030204" pitchFamily="49" charset="0"/>
                        </a:rPr>
                      </a:br>
                      <a:r>
                        <a:rPr lang="en-US" sz="1400" b="0" i="0" u="none" strike="noStrike" dirty="0">
                          <a:solidFill>
                            <a:srgbClr val="BABABA"/>
                          </a:solidFill>
                          <a:effectLst/>
                          <a:latin typeface="Consolas" panose="020B0609020204030204" pitchFamily="49" charset="0"/>
                        </a:rPr>
                        <a:t>  </a:t>
                      </a:r>
                      <a:r>
                        <a:rPr lang="en-US" sz="1400" b="0" i="0" u="none" strike="noStrike" dirty="0">
                          <a:solidFill>
                            <a:srgbClr val="CB7832"/>
                          </a:solidFill>
                          <a:effectLst/>
                          <a:latin typeface="Consolas" panose="020B0609020204030204" pitchFamily="49" charset="0"/>
                        </a:rPr>
                        <a:t>else</a:t>
                      </a:r>
                      <a:r>
                        <a:rPr lang="en-US" sz="1400" b="0" i="0" u="none" strike="noStrike" dirty="0">
                          <a:solidFill>
                            <a:srgbClr val="BABABA"/>
                          </a:solidFill>
                          <a:effectLst/>
                          <a:latin typeface="Consolas" panose="020B0609020204030204" pitchFamily="49" charset="0"/>
                        </a:rPr>
                        <a:t>:</a:t>
                      </a:r>
                      <a:br>
                        <a:rPr lang="en-US" sz="1400" b="0" i="0" u="none" strike="noStrike" dirty="0">
                          <a:solidFill>
                            <a:srgbClr val="BABABA"/>
                          </a:solidFill>
                          <a:effectLst/>
                          <a:latin typeface="Consolas" panose="020B0609020204030204" pitchFamily="49" charset="0"/>
                        </a:rPr>
                      </a:br>
                      <a:r>
                        <a:rPr lang="en-US" sz="1400" b="0" i="0" u="none" strike="noStrike" dirty="0">
                          <a:solidFill>
                            <a:srgbClr val="BABABA"/>
                          </a:solidFill>
                          <a:effectLst/>
                          <a:latin typeface="Consolas" panose="020B0609020204030204" pitchFamily="49" charset="0"/>
                        </a:rPr>
                        <a:t>      </a:t>
                      </a:r>
                      <a:r>
                        <a:rPr lang="en-US" sz="1400" b="0" i="0" u="none" strike="noStrike" dirty="0" err="1">
                          <a:solidFill>
                            <a:srgbClr val="BABABA"/>
                          </a:solidFill>
                          <a:effectLst/>
                          <a:highlight>
                            <a:srgbClr val="FFFF00"/>
                          </a:highlight>
                          <a:latin typeface="Consolas" panose="020B0609020204030204" pitchFamily="49" charset="0"/>
                        </a:rPr>
                        <a:t>nMal_list.append</a:t>
                      </a:r>
                      <a:r>
                        <a:rPr lang="en-US" sz="1400" b="0" i="0" u="none" strike="noStrike" dirty="0">
                          <a:solidFill>
                            <a:srgbClr val="BABABA"/>
                          </a:solidFill>
                          <a:effectLst/>
                          <a:highlight>
                            <a:srgbClr val="FFFF00"/>
                          </a:highlight>
                          <a:latin typeface="Consolas" panose="020B0609020204030204" pitchFamily="49" charset="0"/>
                        </a:rPr>
                        <a:t>(</a:t>
                      </a:r>
                      <a:r>
                        <a:rPr lang="en-US" sz="1400" b="0" i="0" u="none" strike="noStrike" dirty="0" err="1">
                          <a:solidFill>
                            <a:srgbClr val="BABABA"/>
                          </a:solidFill>
                          <a:effectLst/>
                          <a:highlight>
                            <a:srgbClr val="FFFF00"/>
                          </a:highlight>
                          <a:latin typeface="Consolas" panose="020B0609020204030204" pitchFamily="49" charset="0"/>
                        </a:rPr>
                        <a:t>nMal</a:t>
                      </a:r>
                      <a:r>
                        <a:rPr lang="en-US" sz="1400" b="0" i="0" u="none" strike="noStrike" dirty="0">
                          <a:solidFill>
                            <a:srgbClr val="BABABA"/>
                          </a:solidFill>
                          <a:effectLst/>
                          <a:highlight>
                            <a:srgbClr val="FFFF00"/>
                          </a:highlight>
                          <a:latin typeface="Consolas" panose="020B0609020204030204" pitchFamily="49" charset="0"/>
                        </a:rPr>
                        <a:t>)</a:t>
                      </a:r>
                      <a:br>
                        <a:rPr lang="en-US" sz="1400" b="0" i="0" u="none" strike="noStrike" dirty="0">
                          <a:solidFill>
                            <a:srgbClr val="BABABA"/>
                          </a:solidFill>
                          <a:effectLst/>
                          <a:latin typeface="Consolas" panose="020B0609020204030204" pitchFamily="49" charset="0"/>
                        </a:rPr>
                      </a:br>
                      <a:r>
                        <a:rPr lang="en-US" sz="1400" b="0" i="0" u="none" strike="noStrike" dirty="0">
                          <a:solidFill>
                            <a:srgbClr val="BABABA"/>
                          </a:solidFill>
                          <a:effectLst/>
                          <a:latin typeface="Consolas" panose="020B0609020204030204" pitchFamily="49" charset="0"/>
                        </a:rPr>
                        <a:t>      </a:t>
                      </a:r>
                      <a:r>
                        <a:rPr lang="en-US" sz="1400" b="0" i="0" u="none" strike="noStrike" dirty="0">
                          <a:solidFill>
                            <a:srgbClr val="7F7F7F"/>
                          </a:solidFill>
                          <a:effectLst/>
                          <a:latin typeface="Consolas" panose="020B0609020204030204" pitchFamily="49" charset="0"/>
                        </a:rPr>
                        <a:t>#If the amount of mal </a:t>
                      </a:r>
                      <a:r>
                        <a:rPr lang="en-US" sz="1400" b="0" i="0" u="none" strike="noStrike" dirty="0" err="1">
                          <a:solidFill>
                            <a:srgbClr val="7F7F7F"/>
                          </a:solidFill>
                          <a:effectLst/>
                          <a:latin typeface="Consolas" panose="020B0609020204030204" pitchFamily="49" charset="0"/>
                        </a:rPr>
                        <a:t>ms</a:t>
                      </a:r>
                      <a:r>
                        <a:rPr lang="en-US" sz="1400" b="0" i="0" u="none" strike="noStrike" dirty="0">
                          <a:solidFill>
                            <a:srgbClr val="7F7F7F"/>
                          </a:solidFill>
                          <a:effectLst/>
                          <a:latin typeface="Consolas" panose="020B0609020204030204" pitchFamily="49" charset="0"/>
                        </a:rPr>
                        <a:t> is not equal to </a:t>
                      </a:r>
                      <a:r>
                        <a:rPr lang="en-US" sz="1400" b="0" i="0" u="none" strike="noStrike" dirty="0" err="1">
                          <a:solidFill>
                            <a:srgbClr val="7F7F7F"/>
                          </a:solidFill>
                          <a:effectLst/>
                          <a:latin typeface="Consolas" panose="020B0609020204030204" pitchFamily="49" charset="0"/>
                        </a:rPr>
                        <a:t>nmal</a:t>
                      </a:r>
                      <a:r>
                        <a:rPr lang="en-US" sz="1400" b="0" i="0" u="none" strike="noStrike" dirty="0">
                          <a:solidFill>
                            <a:srgbClr val="7F7F7F"/>
                          </a:solidFill>
                          <a:effectLst/>
                          <a:latin typeface="Consolas" panose="020B0609020204030204" pitchFamily="49" charset="0"/>
                        </a:rPr>
                        <a:t>, then scale to </a:t>
                      </a:r>
                      <a:r>
                        <a:rPr lang="en-US" sz="1400" b="0" i="0" u="none" strike="noStrike" dirty="0" err="1">
                          <a:solidFill>
                            <a:srgbClr val="7F7F7F"/>
                          </a:solidFill>
                          <a:effectLst/>
                          <a:latin typeface="Consolas" panose="020B0609020204030204" pitchFamily="49" charset="0"/>
                        </a:rPr>
                        <a:t>nMal</a:t>
                      </a:r>
                      <a:br>
                        <a:rPr lang="en-US" sz="1400" b="0" i="0" u="none" strike="noStrike" dirty="0">
                          <a:solidFill>
                            <a:srgbClr val="BABABA"/>
                          </a:solidFill>
                          <a:effectLst/>
                          <a:latin typeface="Consolas" panose="020B0609020204030204" pitchFamily="49" charset="0"/>
                        </a:rPr>
                      </a:br>
                      <a:r>
                        <a:rPr lang="en-US" sz="1400" b="0" i="0" u="none" strike="noStrike" dirty="0">
                          <a:solidFill>
                            <a:srgbClr val="BABABA"/>
                          </a:solidFill>
                          <a:effectLst/>
                          <a:latin typeface="Consolas" panose="020B0609020204030204" pitchFamily="49" charset="0"/>
                        </a:rPr>
                        <a:t>      </a:t>
                      </a:r>
                      <a:r>
                        <a:rPr lang="en-US" sz="1400" b="0" i="0" u="none" strike="noStrike" dirty="0">
                          <a:solidFill>
                            <a:srgbClr val="7F7F7F"/>
                          </a:solidFill>
                          <a:effectLst/>
                          <a:latin typeface="Consolas" panose="020B0609020204030204" pitchFamily="49" charset="0"/>
                        </a:rPr>
                        <a:t>#if </a:t>
                      </a:r>
                      <a:r>
                        <a:rPr lang="en-US" sz="1400" b="0" i="0" u="none" strike="noStrike" dirty="0" err="1">
                          <a:solidFill>
                            <a:srgbClr val="7F7F7F"/>
                          </a:solidFill>
                          <a:effectLst/>
                          <a:latin typeface="Consolas" panose="020B0609020204030204" pitchFamily="49" charset="0"/>
                        </a:rPr>
                        <a:t>getReplicas</a:t>
                      </a:r>
                      <a:r>
                        <a:rPr lang="en-US" sz="1400" b="0" i="0" u="none" strike="noStrike" dirty="0">
                          <a:solidFill>
                            <a:srgbClr val="7F7F7F"/>
                          </a:solidFill>
                          <a:effectLst/>
                          <a:latin typeface="Consolas" panose="020B0609020204030204" pitchFamily="49" charset="0"/>
                        </a:rPr>
                        <a:t>("mal") != round(</a:t>
                      </a:r>
                      <a:r>
                        <a:rPr lang="en-US" sz="1400" b="0" i="0" u="none" strike="noStrike" dirty="0" err="1">
                          <a:solidFill>
                            <a:srgbClr val="7F7F7F"/>
                          </a:solidFill>
                          <a:effectLst/>
                          <a:latin typeface="Consolas" panose="020B0609020204030204" pitchFamily="49" charset="0"/>
                        </a:rPr>
                        <a:t>nMal</a:t>
                      </a:r>
                      <a:r>
                        <a:rPr lang="en-US" sz="1400" b="0" i="0" u="none" strike="noStrike" dirty="0">
                          <a:solidFill>
                            <a:srgbClr val="7F7F7F"/>
                          </a:solidFill>
                          <a:effectLst/>
                          <a:latin typeface="Consolas" panose="020B0609020204030204" pitchFamily="49" charset="0"/>
                        </a:rPr>
                        <a:t>):</a:t>
                      </a:r>
                      <a:br>
                        <a:rPr lang="en-US" sz="1400" b="0" i="0" u="none" strike="noStrike" dirty="0">
                          <a:solidFill>
                            <a:srgbClr val="BABABA"/>
                          </a:solidFill>
                          <a:effectLst/>
                          <a:latin typeface="Consolas" panose="020B0609020204030204" pitchFamily="49" charset="0"/>
                        </a:rPr>
                      </a:br>
                      <a:r>
                        <a:rPr lang="en-US" sz="1400" b="0" i="0" u="none" strike="noStrike" dirty="0">
                          <a:solidFill>
                            <a:srgbClr val="BABABA"/>
                          </a:solidFill>
                          <a:effectLst/>
                          <a:latin typeface="Consolas" panose="020B0609020204030204" pitchFamily="49" charset="0"/>
                        </a:rPr>
                        <a:t>      </a:t>
                      </a:r>
                      <a:r>
                        <a:rPr lang="en-US" sz="1400" b="0" i="0" u="none" strike="noStrike" dirty="0">
                          <a:solidFill>
                            <a:srgbClr val="BABABA"/>
                          </a:solidFill>
                          <a:effectLst/>
                          <a:highlight>
                            <a:srgbClr val="FFFF00"/>
                          </a:highlight>
                          <a:latin typeface="Consolas" panose="020B0609020204030204" pitchFamily="49" charset="0"/>
                        </a:rPr>
                        <a:t>scale(</a:t>
                      </a:r>
                      <a:r>
                        <a:rPr lang="en-US" sz="1400" b="0" i="0" u="none" strike="noStrike" dirty="0">
                          <a:solidFill>
                            <a:srgbClr val="6A8759"/>
                          </a:solidFill>
                          <a:effectLst/>
                          <a:highlight>
                            <a:srgbClr val="FFFF00"/>
                          </a:highlight>
                          <a:latin typeface="Consolas" panose="020B0609020204030204" pitchFamily="49" charset="0"/>
                        </a:rPr>
                        <a:t>"mal"</a:t>
                      </a:r>
                      <a:r>
                        <a:rPr lang="en-US" sz="1400" b="0" i="0" u="none" strike="noStrike" dirty="0">
                          <a:solidFill>
                            <a:srgbClr val="BABABA"/>
                          </a:solidFill>
                          <a:effectLst/>
                          <a:highlight>
                            <a:srgbClr val="FFFF00"/>
                          </a:highlight>
                          <a:latin typeface="Consolas" panose="020B0609020204030204" pitchFamily="49" charset="0"/>
                        </a:rPr>
                        <a:t>, round(</a:t>
                      </a:r>
                      <a:r>
                        <a:rPr lang="en-US" sz="1400" b="0" i="0" u="none" strike="noStrike" dirty="0" err="1">
                          <a:solidFill>
                            <a:srgbClr val="BABABA"/>
                          </a:solidFill>
                          <a:effectLst/>
                          <a:highlight>
                            <a:srgbClr val="FFFF00"/>
                          </a:highlight>
                          <a:latin typeface="Consolas" panose="020B0609020204030204" pitchFamily="49" charset="0"/>
                        </a:rPr>
                        <a:t>nMal</a:t>
                      </a:r>
                      <a:r>
                        <a:rPr lang="en-US" sz="1400" b="0" i="0" u="none" strike="noStrike" dirty="0">
                          <a:solidFill>
                            <a:srgbClr val="BABABA"/>
                          </a:solidFill>
                          <a:effectLst/>
                          <a:highlight>
                            <a:srgbClr val="FFFF00"/>
                          </a:highlight>
                          <a:latin typeface="Consolas" panose="020B0609020204030204" pitchFamily="49" charset="0"/>
                        </a:rPr>
                        <a:t>))</a:t>
                      </a:r>
                      <a:br>
                        <a:rPr lang="en-US" sz="1400" b="0" i="0" u="none" strike="noStrike" dirty="0">
                          <a:solidFill>
                            <a:srgbClr val="BABABA"/>
                          </a:solidFill>
                          <a:effectLst/>
                          <a:latin typeface="Consolas" panose="020B0609020204030204" pitchFamily="49" charset="0"/>
                        </a:rPr>
                      </a:br>
                      <a:br>
                        <a:rPr lang="en-US" sz="1400" b="0" i="0" u="none" strike="noStrike" dirty="0">
                          <a:solidFill>
                            <a:srgbClr val="BABABA"/>
                          </a:solidFill>
                          <a:effectLst/>
                          <a:latin typeface="Consolas" panose="020B0609020204030204" pitchFamily="49" charset="0"/>
                        </a:rPr>
                      </a:br>
                      <a:endParaRPr lang="en-US" sz="1400" dirty="0">
                        <a:effectLst/>
                      </a:endParaRPr>
                    </a:p>
                  </a:txBody>
                  <a:tcPr marL="18860" marR="18860" marT="18860" marB="18860">
                    <a:lnL>
                      <a:noFill/>
                    </a:lnL>
                    <a:lnR>
                      <a:noFill/>
                    </a:lnR>
                    <a:lnT>
                      <a:noFill/>
                    </a:lnT>
                    <a:lnB>
                      <a:noFill/>
                    </a:lnB>
                    <a:solidFill>
                      <a:srgbClr val="2B2B2B"/>
                    </a:solidFill>
                  </a:tcPr>
                </a:tc>
                <a:extLst>
                  <a:ext uri="{0D108BD9-81ED-4DB2-BD59-A6C34878D82A}">
                    <a16:rowId xmlns:a16="http://schemas.microsoft.com/office/drawing/2014/main" val="3717162256"/>
                  </a:ext>
                </a:extLst>
              </a:tr>
            </a:tbl>
          </a:graphicData>
        </a:graphic>
      </p:graphicFrame>
      <p:sp>
        <p:nvSpPr>
          <p:cNvPr id="5" name="Rectangle 1">
            <a:extLst>
              <a:ext uri="{FF2B5EF4-FFF2-40B4-BE49-F238E27FC236}">
                <a16:creationId xmlns:a16="http://schemas.microsoft.com/office/drawing/2014/main" id="{5592EF9A-2B8E-5445-AB8F-3C9646D3EB93}"/>
              </a:ext>
            </a:extLst>
          </p:cNvPr>
          <p:cNvSpPr>
            <a:spLocks noChangeArrowheads="1"/>
          </p:cNvSpPr>
          <p:nvPr/>
        </p:nvSpPr>
        <p:spPr bwMode="auto">
          <a:xfrm>
            <a:off x="5033771" y="1690688"/>
            <a:ext cx="2589509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B5185864-1D7A-9141-B860-1DCEE9661E26}"/>
              </a:ext>
            </a:extLst>
          </p:cNvPr>
          <p:cNvSpPr txBox="1"/>
          <p:nvPr/>
        </p:nvSpPr>
        <p:spPr>
          <a:xfrm>
            <a:off x="838200" y="1921520"/>
            <a:ext cx="4611624" cy="2031325"/>
          </a:xfrm>
          <a:prstGeom prst="rect">
            <a:avLst/>
          </a:prstGeom>
          <a:noFill/>
        </p:spPr>
        <p:txBody>
          <a:bodyPr wrap="square" rtlCol="0">
            <a:spAutoFit/>
          </a:bodyPr>
          <a:lstStyle/>
          <a:p>
            <a:r>
              <a:rPr lang="en-US" dirty="0"/>
              <a:t>In this code, a number of calculation are made to scale the microservices. Each time a service must be scaled, we simply call the scale() function, providing the name of the microservice we want to scale, and amount by which we want to scale it (highlighted at the bottom of the code)</a:t>
            </a:r>
          </a:p>
        </p:txBody>
      </p:sp>
    </p:spTree>
    <p:extLst>
      <p:ext uri="{BB962C8B-B14F-4D97-AF65-F5344CB8AC3E}">
        <p14:creationId xmlns:p14="http://schemas.microsoft.com/office/powerpoint/2010/main" val="2681996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6C418-7804-CC41-A627-2E99E9CE997A}"/>
              </a:ext>
            </a:extLst>
          </p:cNvPr>
          <p:cNvSpPr>
            <a:spLocks noGrp="1"/>
          </p:cNvSpPr>
          <p:nvPr>
            <p:ph type="title"/>
          </p:nvPr>
        </p:nvSpPr>
        <p:spPr/>
        <p:txBody>
          <a:bodyPr/>
          <a:lstStyle/>
          <a:p>
            <a:r>
              <a:rPr lang="en-US" dirty="0"/>
              <a:t>Before running the code</a:t>
            </a:r>
          </a:p>
        </p:txBody>
      </p:sp>
      <p:pic>
        <p:nvPicPr>
          <p:cNvPr id="5" name="Content Placeholder 4" descr="A screenshot of a cell phone&#10;&#10;Description automatically generated">
            <a:extLst>
              <a:ext uri="{FF2B5EF4-FFF2-40B4-BE49-F238E27FC236}">
                <a16:creationId xmlns:a16="http://schemas.microsoft.com/office/drawing/2014/main" id="{AF4672E8-1EC1-8D4C-8C09-144BAB4C938F}"/>
              </a:ext>
            </a:extLst>
          </p:cNvPr>
          <p:cNvPicPr>
            <a:picLocks noGrp="1" noChangeAspect="1"/>
          </p:cNvPicPr>
          <p:nvPr>
            <p:ph idx="1"/>
          </p:nvPr>
        </p:nvPicPr>
        <p:blipFill>
          <a:blip r:embed="rId2"/>
          <a:stretch>
            <a:fillRect/>
          </a:stretch>
        </p:blipFill>
        <p:spPr>
          <a:xfrm>
            <a:off x="838200" y="2332218"/>
            <a:ext cx="10515600" cy="2674364"/>
          </a:xfrm>
        </p:spPr>
      </p:pic>
      <p:sp>
        <p:nvSpPr>
          <p:cNvPr id="6" name="Frame 5">
            <a:extLst>
              <a:ext uri="{FF2B5EF4-FFF2-40B4-BE49-F238E27FC236}">
                <a16:creationId xmlns:a16="http://schemas.microsoft.com/office/drawing/2014/main" id="{FD233792-DF00-1543-A653-4E0874E96A55}"/>
              </a:ext>
            </a:extLst>
          </p:cNvPr>
          <p:cNvSpPr/>
          <p:nvPr/>
        </p:nvSpPr>
        <p:spPr>
          <a:xfrm>
            <a:off x="6383867" y="2912533"/>
            <a:ext cx="812800" cy="2094049"/>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951894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2516</TotalTime>
  <Words>10698</Words>
  <Application>Microsoft Macintosh PowerPoint</Application>
  <PresentationFormat>Widescreen</PresentationFormat>
  <Paragraphs>267</Paragraphs>
  <Slides>77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77</vt:i4>
      </vt:variant>
    </vt:vector>
  </HeadingPairs>
  <TitlesOfParts>
    <vt:vector size="82" baseType="lpstr">
      <vt:lpstr>Arial</vt:lpstr>
      <vt:lpstr>Calibri</vt:lpstr>
      <vt:lpstr>Calibri Light</vt:lpstr>
      <vt:lpstr>Consolas</vt:lpstr>
      <vt:lpstr>Office Theme</vt:lpstr>
      <vt:lpstr>Scaling Using the Kubernetes Python Client</vt:lpstr>
      <vt:lpstr>PowerPoint Presentation</vt:lpstr>
      <vt:lpstr>Deploy Nor, Mal, and tk services</vt:lpstr>
      <vt:lpstr>Kubernetes Client</vt:lpstr>
      <vt:lpstr>   </vt:lpstr>
      <vt:lpstr>PowerPoint Presentation</vt:lpstr>
      <vt:lpstr>PowerPoint Presentation</vt:lpstr>
      <vt:lpstr>PowerPoint Presentation</vt:lpstr>
      <vt:lpstr>Before running the code</vt:lpstr>
      <vt:lpstr>Running the code</vt:lpstr>
      <vt:lpstr>After running the code</vt:lpstr>
      <vt:lpstr>Experiment 1 - Copying multiple te.py to LN Service and Running</vt:lpstr>
      <vt:lpstr>Deploy PVC</vt:lpstr>
      <vt:lpstr>Deploy bm, bk, and ln deployments</vt:lpstr>
      <vt:lpstr>BM service</vt:lpstr>
      <vt:lpstr>Bk Service</vt:lpstr>
      <vt:lpstr>LN service</vt:lpstr>
      <vt:lpstr>Provide permissions</vt:lpstr>
      <vt:lpstr>Copy test and train files to shared directory</vt:lpstr>
      <vt:lpstr>Train the models</vt:lpstr>
      <vt:lpstr>experiment.sh</vt:lpstr>
      <vt:lpstr>First trial: 1 bk service</vt:lpstr>
      <vt:lpstr>Reset and scale</vt:lpstr>
      <vt:lpstr>Trial 2: bk = 2</vt:lpstr>
      <vt:lpstr>Trial 3: bk = 4</vt:lpstr>
      <vt:lpstr>Experiment 2 – Send hdf5 file to te.py Flask application with Threading</vt:lpstr>
      <vt:lpstr>Contents</vt:lpstr>
      <vt:lpstr>Test 1</vt:lpstr>
      <vt:lpstr>Test 2</vt:lpstr>
      <vt:lpstr>Results</vt:lpstr>
      <vt:lpstr>Experiment 3 – Send hdf5 file to te.py Flask application with Multiple processes</vt:lpstr>
      <vt:lpstr>Repeat the above experiment</vt:lpstr>
      <vt:lpstr>Deploying to GKE</vt:lpstr>
      <vt:lpstr>Install gcloud CLI</vt:lpstr>
      <vt:lpstr>Navigate to Google Cloud Platform and Create New Project</vt:lpstr>
      <vt:lpstr>Create New Project</vt:lpstr>
      <vt:lpstr>Give Name and press Create</vt:lpstr>
      <vt:lpstr>PowerPoint Presentation</vt:lpstr>
      <vt:lpstr>Create a Cluster (you may need to wait a couple of minutes for the Kubernetes Engine API to be enabled)</vt:lpstr>
      <vt:lpstr>Navigate to the Node-pool settings to set amount of nodes</vt:lpstr>
      <vt:lpstr>Nodes - Basic Explanation</vt:lpstr>
      <vt:lpstr>Change number of nodes from 3 to 8 (this is maximum number of nodes allowed without changing the quotas) and click “CREATE”</vt:lpstr>
      <vt:lpstr>Connect your terminal to the Cluster</vt:lpstr>
      <vt:lpstr>Now kubectl is connected to the GKE cluster</vt:lpstr>
      <vt:lpstr>Creating a Shared Directory (a bit complicated on GKE) (https://medium.com/@Sushil_Kumar/readwritemany-persistent-volumes-in-google-kubernetes-engine-a0b93e203180)</vt:lpstr>
      <vt:lpstr>Setup a NFS Server in GKE</vt:lpstr>
      <vt:lpstr>Make NFS Server Accessible</vt:lpstr>
      <vt:lpstr>Create Persistent Volume and Persistent Volume Claim</vt:lpstr>
      <vt:lpstr>Deploy the bk and ln deployments</vt:lpstr>
      <vt:lpstr>Bk deployment </vt:lpstr>
      <vt:lpstr>Bk Deployment Breakdown</vt:lpstr>
      <vt:lpstr>Bk breakdown (cont.)</vt:lpstr>
      <vt:lpstr>Bk breakdown (cont.)</vt:lpstr>
      <vt:lpstr>Ln Deployment</vt:lpstr>
      <vt:lpstr>Ln Service</vt:lpstr>
      <vt:lpstr>Populating the Persistent Volume</vt:lpstr>
      <vt:lpstr>Copy From local computer to Persistent volume</vt:lpstr>
      <vt:lpstr>PowerPoint Presentation</vt:lpstr>
      <vt:lpstr>Check logs to ensure everything is running properly</vt:lpstr>
      <vt:lpstr>PowerPoint Presentation</vt:lpstr>
      <vt:lpstr>Inside bk – te.py</vt:lpstr>
      <vt:lpstr>te.py - breakdown</vt:lpstr>
      <vt:lpstr>PowerPoint Presentation</vt:lpstr>
      <vt:lpstr>Inside the loop</vt:lpstr>
      <vt:lpstr>Processing (still inside loop)</vt:lpstr>
      <vt:lpstr>Printing out time (still inside loop</vt:lpstr>
      <vt:lpstr>If Mal is found… (still inside loop)</vt:lpstr>
      <vt:lpstr>Printing total time (outside of loop)</vt:lpstr>
      <vt:lpstr>Inside ln – tmp/data-sender.py</vt:lpstr>
      <vt:lpstr>First read test.txt into an array</vt:lpstr>
      <vt:lpstr>Sending packer</vt:lpstr>
      <vt:lpstr>Counting Mal</vt:lpstr>
      <vt:lpstr>File shuffler</vt:lpstr>
      <vt:lpstr>Scaler.py</vt:lpstr>
      <vt:lpstr>In the first stage, it scales to 6. In the second stage, it scales to 77.</vt:lpstr>
      <vt:lpstr>Checking the logs</vt:lpstr>
      <vt:lpstr>nMal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Scaling Using the Kubernetes Python Client</dc:title>
  <dc:creator>Ethan Soclof [student]</dc:creator>
  <cp:lastModifiedBy>Ethan Soclof [student]</cp:lastModifiedBy>
  <cp:revision>48</cp:revision>
  <dcterms:created xsi:type="dcterms:W3CDTF">2020-07-16T19:23:24Z</dcterms:created>
  <dcterms:modified xsi:type="dcterms:W3CDTF">2020-08-27T22:41:29Z</dcterms:modified>
</cp:coreProperties>
</file>